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7" r:id="rId2"/>
    <p:sldId id="260" r:id="rId3"/>
    <p:sldId id="257" r:id="rId4"/>
    <p:sldId id="269" r:id="rId5"/>
    <p:sldId id="268" r:id="rId6"/>
    <p:sldId id="270" r:id="rId7"/>
    <p:sldId id="259" r:id="rId8"/>
    <p:sldId id="263" r:id="rId9"/>
    <p:sldId id="266" r:id="rId10"/>
    <p:sldId id="271" r:id="rId11"/>
    <p:sldId id="265" r:id="rId12"/>
    <p:sldId id="264" r:id="rId13"/>
    <p:sldId id="274" r:id="rId14"/>
    <p:sldId id="295" r:id="rId15"/>
    <p:sldId id="278" r:id="rId16"/>
    <p:sldId id="279" r:id="rId17"/>
    <p:sldId id="273" r:id="rId18"/>
    <p:sldId id="272" r:id="rId19"/>
    <p:sldId id="282" r:id="rId20"/>
    <p:sldId id="280" r:id="rId21"/>
    <p:sldId id="283" r:id="rId22"/>
    <p:sldId id="281" r:id="rId23"/>
    <p:sldId id="284" r:id="rId24"/>
    <p:sldId id="285" r:id="rId25"/>
    <p:sldId id="287" r:id="rId26"/>
    <p:sldId id="310"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262" r:id="rId4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536"/>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86" autoAdjust="0"/>
  </p:normalViewPr>
  <p:slideViewPr>
    <p:cSldViewPr>
      <p:cViewPr varScale="1">
        <p:scale>
          <a:sx n="79" d="100"/>
          <a:sy n="79" d="100"/>
        </p:scale>
        <p:origin x="-18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8E0FD-4904-4258-BDC7-96EA46F6F60E}"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hu-HU"/>
        </a:p>
      </dgm:t>
    </dgm:pt>
    <dgm:pt modelId="{8FBD2132-6E73-44AA-BF25-2959EF859EAB}">
      <dgm:prSet phldrT="[Szöveg]" custT="1"/>
      <dgm:spPr/>
      <dgm:t>
        <a:bodyPr/>
        <a:lstStyle/>
        <a:p>
          <a:r>
            <a:rPr lang="hu-HU" sz="3200" dirty="0" smtClean="0"/>
            <a:t>Fejlesztés</a:t>
          </a:r>
          <a:endParaRPr lang="hu-HU" sz="3200" dirty="0"/>
        </a:p>
      </dgm:t>
    </dgm:pt>
    <dgm:pt modelId="{B90C8A97-17E3-4901-A377-EBBA232562EF}" type="parTrans" cxnId="{084F10C9-9965-45BE-B4D7-9615D428B52D}">
      <dgm:prSet/>
      <dgm:spPr/>
      <dgm:t>
        <a:bodyPr/>
        <a:lstStyle/>
        <a:p>
          <a:endParaRPr lang="hu-HU" sz="2800"/>
        </a:p>
      </dgm:t>
    </dgm:pt>
    <dgm:pt modelId="{3160A164-CBBF-42A9-B753-577614EB7374}" type="sibTrans" cxnId="{084F10C9-9965-45BE-B4D7-9615D428B52D}">
      <dgm:prSet custT="1"/>
      <dgm:spPr/>
      <dgm:t>
        <a:bodyPr/>
        <a:lstStyle/>
        <a:p>
          <a:endParaRPr lang="hu-HU" sz="2800"/>
        </a:p>
      </dgm:t>
    </dgm:pt>
    <dgm:pt modelId="{EF4FB90A-7E68-4777-B24F-759517CD618D}">
      <dgm:prSet phldrT="[Szöveg]" custT="1"/>
      <dgm:spPr/>
      <dgm:t>
        <a:bodyPr/>
        <a:lstStyle/>
        <a:p>
          <a:r>
            <a:rPr lang="hu-HU" sz="3200" dirty="0" smtClean="0"/>
            <a:t>Telepítő létrehozása</a:t>
          </a:r>
          <a:endParaRPr lang="hu-HU" sz="3200" dirty="0"/>
        </a:p>
      </dgm:t>
    </dgm:pt>
    <dgm:pt modelId="{3EF5C7E0-60BE-4995-B352-2A34897AFD54}" type="parTrans" cxnId="{D0D8040F-F80D-40F2-A439-4CBE1C8DE681}">
      <dgm:prSet/>
      <dgm:spPr/>
      <dgm:t>
        <a:bodyPr/>
        <a:lstStyle/>
        <a:p>
          <a:endParaRPr lang="hu-HU" sz="2800"/>
        </a:p>
      </dgm:t>
    </dgm:pt>
    <dgm:pt modelId="{1CD94667-E30A-4847-94B0-00899B5DC4CC}" type="sibTrans" cxnId="{D0D8040F-F80D-40F2-A439-4CBE1C8DE681}">
      <dgm:prSet custT="1"/>
      <dgm:spPr/>
      <dgm:t>
        <a:bodyPr/>
        <a:lstStyle/>
        <a:p>
          <a:endParaRPr lang="hu-HU" sz="2800"/>
        </a:p>
      </dgm:t>
    </dgm:pt>
    <dgm:pt modelId="{633B9036-8B93-45F2-91FD-D7F13DD2A67D}">
      <dgm:prSet phldrT="[Szöveg]" custT="1"/>
      <dgm:spPr/>
      <dgm:t>
        <a:bodyPr/>
        <a:lstStyle/>
        <a:p>
          <a:r>
            <a:rPr lang="hu-HU" sz="3200" dirty="0" smtClean="0"/>
            <a:t>MSI </a:t>
          </a:r>
          <a:r>
            <a:rPr lang="hu-HU" sz="3200" dirty="0" err="1" smtClean="0"/>
            <a:t>testreszabása</a:t>
          </a:r>
          <a:endParaRPr lang="hu-HU" sz="3200" dirty="0"/>
        </a:p>
      </dgm:t>
    </dgm:pt>
    <dgm:pt modelId="{7D1A4E0D-F9E5-428B-A33E-FE3D056F4718}" type="parTrans" cxnId="{13598CEC-3C59-4B3E-AAF7-B3129C4CFB31}">
      <dgm:prSet/>
      <dgm:spPr/>
      <dgm:t>
        <a:bodyPr/>
        <a:lstStyle/>
        <a:p>
          <a:endParaRPr lang="hu-HU" sz="2800"/>
        </a:p>
      </dgm:t>
    </dgm:pt>
    <dgm:pt modelId="{6ED65A71-4706-4CBE-976B-659B6D78C272}" type="sibTrans" cxnId="{13598CEC-3C59-4B3E-AAF7-B3129C4CFB31}">
      <dgm:prSet custT="1"/>
      <dgm:spPr/>
      <dgm:t>
        <a:bodyPr/>
        <a:lstStyle/>
        <a:p>
          <a:endParaRPr lang="hu-HU" sz="2800"/>
        </a:p>
      </dgm:t>
    </dgm:pt>
    <dgm:pt modelId="{EF2F55E5-87B3-43CE-AA3A-B7E9ECED70B7}">
      <dgm:prSet phldrT="[Szöveg]" custT="1"/>
      <dgm:spPr/>
      <dgm:t>
        <a:bodyPr/>
        <a:lstStyle/>
        <a:p>
          <a:r>
            <a:rPr lang="hu-HU" sz="3200" dirty="0" smtClean="0"/>
            <a:t>Házirend hozzárendelés</a:t>
          </a:r>
          <a:endParaRPr lang="hu-HU" sz="3200" dirty="0"/>
        </a:p>
      </dgm:t>
    </dgm:pt>
    <dgm:pt modelId="{DAD230AD-63B5-4F93-9AC1-BD1237822DB6}" type="parTrans" cxnId="{024A9E19-4CA5-4087-A257-A4A813033876}">
      <dgm:prSet/>
      <dgm:spPr/>
      <dgm:t>
        <a:bodyPr/>
        <a:lstStyle/>
        <a:p>
          <a:endParaRPr lang="hu-HU" sz="2800"/>
        </a:p>
      </dgm:t>
    </dgm:pt>
    <dgm:pt modelId="{EEC1EC80-6D84-48C5-A62D-3DBFA8D01E5F}" type="sibTrans" cxnId="{024A9E19-4CA5-4087-A257-A4A813033876}">
      <dgm:prSet custT="1"/>
      <dgm:spPr/>
      <dgm:t>
        <a:bodyPr/>
        <a:lstStyle/>
        <a:p>
          <a:endParaRPr lang="hu-HU" sz="2800"/>
        </a:p>
      </dgm:t>
    </dgm:pt>
    <dgm:pt modelId="{C93D364B-7AED-4C2D-AF83-288D20DD75A9}">
      <dgm:prSet phldrT="[Szöveg]" custT="1"/>
      <dgm:spPr/>
      <dgm:t>
        <a:bodyPr/>
        <a:lstStyle/>
        <a:p>
          <a:r>
            <a:rPr lang="hu-HU" sz="3200" dirty="0" smtClean="0"/>
            <a:t>Automatikus terítés</a:t>
          </a:r>
          <a:endParaRPr lang="hu-HU" sz="3200" dirty="0"/>
        </a:p>
      </dgm:t>
    </dgm:pt>
    <dgm:pt modelId="{BAEAAF36-1D61-4FEA-AC46-ABE86016B935}" type="parTrans" cxnId="{9227798E-D226-4A65-A656-D024E8817F51}">
      <dgm:prSet/>
      <dgm:spPr/>
      <dgm:t>
        <a:bodyPr/>
        <a:lstStyle/>
        <a:p>
          <a:endParaRPr lang="hu-HU" sz="2800"/>
        </a:p>
      </dgm:t>
    </dgm:pt>
    <dgm:pt modelId="{8A8A25D5-1A62-489F-9B2A-C2093F0081A1}" type="sibTrans" cxnId="{9227798E-D226-4A65-A656-D024E8817F51}">
      <dgm:prSet/>
      <dgm:spPr/>
      <dgm:t>
        <a:bodyPr/>
        <a:lstStyle/>
        <a:p>
          <a:endParaRPr lang="hu-HU" sz="2800"/>
        </a:p>
      </dgm:t>
    </dgm:pt>
    <dgm:pt modelId="{682757FF-6D42-449C-9FF9-A13C7C49BEE4}" type="pres">
      <dgm:prSet presAssocID="{9058E0FD-4904-4258-BDC7-96EA46F6F60E}" presName="outerComposite" presStyleCnt="0">
        <dgm:presLayoutVars>
          <dgm:chMax val="5"/>
          <dgm:dir/>
          <dgm:resizeHandles val="exact"/>
        </dgm:presLayoutVars>
      </dgm:prSet>
      <dgm:spPr/>
      <dgm:t>
        <a:bodyPr/>
        <a:lstStyle/>
        <a:p>
          <a:endParaRPr lang="hu-HU"/>
        </a:p>
      </dgm:t>
    </dgm:pt>
    <dgm:pt modelId="{6AC8F611-0C17-41A0-898C-56206597D9FC}" type="pres">
      <dgm:prSet presAssocID="{9058E0FD-4904-4258-BDC7-96EA46F6F60E}" presName="dummyMaxCanvas" presStyleCnt="0">
        <dgm:presLayoutVars/>
      </dgm:prSet>
      <dgm:spPr/>
    </dgm:pt>
    <dgm:pt modelId="{A4EC67C9-C001-41A5-B95B-627B5F2BBB7C}" type="pres">
      <dgm:prSet presAssocID="{9058E0FD-4904-4258-BDC7-96EA46F6F60E}" presName="FiveNodes_1" presStyleLbl="node1" presStyleIdx="0" presStyleCnt="5">
        <dgm:presLayoutVars>
          <dgm:bulletEnabled val="1"/>
        </dgm:presLayoutVars>
      </dgm:prSet>
      <dgm:spPr/>
      <dgm:t>
        <a:bodyPr/>
        <a:lstStyle/>
        <a:p>
          <a:endParaRPr lang="hu-HU"/>
        </a:p>
      </dgm:t>
    </dgm:pt>
    <dgm:pt modelId="{78C26CB0-069E-42D3-8803-E93CEC51EF74}" type="pres">
      <dgm:prSet presAssocID="{9058E0FD-4904-4258-BDC7-96EA46F6F60E}" presName="FiveNodes_2" presStyleLbl="node1" presStyleIdx="1" presStyleCnt="5">
        <dgm:presLayoutVars>
          <dgm:bulletEnabled val="1"/>
        </dgm:presLayoutVars>
      </dgm:prSet>
      <dgm:spPr/>
      <dgm:t>
        <a:bodyPr/>
        <a:lstStyle/>
        <a:p>
          <a:endParaRPr lang="hu-HU"/>
        </a:p>
      </dgm:t>
    </dgm:pt>
    <dgm:pt modelId="{3865EEA4-96A7-446C-9BE3-387EAF8A8E7B}" type="pres">
      <dgm:prSet presAssocID="{9058E0FD-4904-4258-BDC7-96EA46F6F60E}" presName="FiveNodes_3" presStyleLbl="node1" presStyleIdx="2" presStyleCnt="5">
        <dgm:presLayoutVars>
          <dgm:bulletEnabled val="1"/>
        </dgm:presLayoutVars>
      </dgm:prSet>
      <dgm:spPr/>
      <dgm:t>
        <a:bodyPr/>
        <a:lstStyle/>
        <a:p>
          <a:endParaRPr lang="hu-HU"/>
        </a:p>
      </dgm:t>
    </dgm:pt>
    <dgm:pt modelId="{E8EC3B5E-BBB2-4CD6-894B-DC18CBCA730B}" type="pres">
      <dgm:prSet presAssocID="{9058E0FD-4904-4258-BDC7-96EA46F6F60E}" presName="FiveNodes_4" presStyleLbl="node1" presStyleIdx="3" presStyleCnt="5">
        <dgm:presLayoutVars>
          <dgm:bulletEnabled val="1"/>
        </dgm:presLayoutVars>
      </dgm:prSet>
      <dgm:spPr/>
      <dgm:t>
        <a:bodyPr/>
        <a:lstStyle/>
        <a:p>
          <a:endParaRPr lang="hu-HU"/>
        </a:p>
      </dgm:t>
    </dgm:pt>
    <dgm:pt modelId="{B87940BA-4248-4DC1-854A-FF653374AA1E}" type="pres">
      <dgm:prSet presAssocID="{9058E0FD-4904-4258-BDC7-96EA46F6F60E}" presName="FiveNodes_5" presStyleLbl="node1" presStyleIdx="4" presStyleCnt="5">
        <dgm:presLayoutVars>
          <dgm:bulletEnabled val="1"/>
        </dgm:presLayoutVars>
      </dgm:prSet>
      <dgm:spPr/>
      <dgm:t>
        <a:bodyPr/>
        <a:lstStyle/>
        <a:p>
          <a:endParaRPr lang="hu-HU"/>
        </a:p>
      </dgm:t>
    </dgm:pt>
    <dgm:pt modelId="{CB290152-19AA-42DD-997E-B13C716307EA}" type="pres">
      <dgm:prSet presAssocID="{9058E0FD-4904-4258-BDC7-96EA46F6F60E}" presName="FiveConn_1-2" presStyleLbl="fgAccFollowNode1" presStyleIdx="0" presStyleCnt="4">
        <dgm:presLayoutVars>
          <dgm:bulletEnabled val="1"/>
        </dgm:presLayoutVars>
      </dgm:prSet>
      <dgm:spPr/>
      <dgm:t>
        <a:bodyPr/>
        <a:lstStyle/>
        <a:p>
          <a:endParaRPr lang="hu-HU"/>
        </a:p>
      </dgm:t>
    </dgm:pt>
    <dgm:pt modelId="{BE1DD471-B51C-40E0-8004-39049242BCD3}" type="pres">
      <dgm:prSet presAssocID="{9058E0FD-4904-4258-BDC7-96EA46F6F60E}" presName="FiveConn_2-3" presStyleLbl="fgAccFollowNode1" presStyleIdx="1" presStyleCnt="4">
        <dgm:presLayoutVars>
          <dgm:bulletEnabled val="1"/>
        </dgm:presLayoutVars>
      </dgm:prSet>
      <dgm:spPr/>
      <dgm:t>
        <a:bodyPr/>
        <a:lstStyle/>
        <a:p>
          <a:endParaRPr lang="hu-HU"/>
        </a:p>
      </dgm:t>
    </dgm:pt>
    <dgm:pt modelId="{504967D6-304C-4811-AE49-163B650F5711}" type="pres">
      <dgm:prSet presAssocID="{9058E0FD-4904-4258-BDC7-96EA46F6F60E}" presName="FiveConn_3-4" presStyleLbl="fgAccFollowNode1" presStyleIdx="2" presStyleCnt="4">
        <dgm:presLayoutVars>
          <dgm:bulletEnabled val="1"/>
        </dgm:presLayoutVars>
      </dgm:prSet>
      <dgm:spPr/>
      <dgm:t>
        <a:bodyPr/>
        <a:lstStyle/>
        <a:p>
          <a:endParaRPr lang="hu-HU"/>
        </a:p>
      </dgm:t>
    </dgm:pt>
    <dgm:pt modelId="{A9BD4495-A896-41DE-8B0D-7C66940DFF51}" type="pres">
      <dgm:prSet presAssocID="{9058E0FD-4904-4258-BDC7-96EA46F6F60E}" presName="FiveConn_4-5" presStyleLbl="fgAccFollowNode1" presStyleIdx="3" presStyleCnt="4">
        <dgm:presLayoutVars>
          <dgm:bulletEnabled val="1"/>
        </dgm:presLayoutVars>
      </dgm:prSet>
      <dgm:spPr/>
      <dgm:t>
        <a:bodyPr/>
        <a:lstStyle/>
        <a:p>
          <a:endParaRPr lang="hu-HU"/>
        </a:p>
      </dgm:t>
    </dgm:pt>
    <dgm:pt modelId="{73FD94AC-CE09-487A-AF9D-515C0F9CDB75}" type="pres">
      <dgm:prSet presAssocID="{9058E0FD-4904-4258-BDC7-96EA46F6F60E}" presName="FiveNodes_1_text" presStyleLbl="node1" presStyleIdx="4" presStyleCnt="5">
        <dgm:presLayoutVars>
          <dgm:bulletEnabled val="1"/>
        </dgm:presLayoutVars>
      </dgm:prSet>
      <dgm:spPr/>
      <dgm:t>
        <a:bodyPr/>
        <a:lstStyle/>
        <a:p>
          <a:endParaRPr lang="hu-HU"/>
        </a:p>
      </dgm:t>
    </dgm:pt>
    <dgm:pt modelId="{3C8036BA-49CB-4252-8B70-3F007EB6DC3F}" type="pres">
      <dgm:prSet presAssocID="{9058E0FD-4904-4258-BDC7-96EA46F6F60E}" presName="FiveNodes_2_text" presStyleLbl="node1" presStyleIdx="4" presStyleCnt="5">
        <dgm:presLayoutVars>
          <dgm:bulletEnabled val="1"/>
        </dgm:presLayoutVars>
      </dgm:prSet>
      <dgm:spPr/>
      <dgm:t>
        <a:bodyPr/>
        <a:lstStyle/>
        <a:p>
          <a:endParaRPr lang="hu-HU"/>
        </a:p>
      </dgm:t>
    </dgm:pt>
    <dgm:pt modelId="{39E43F50-670A-4609-AB9B-3CCEC4A3C91E}" type="pres">
      <dgm:prSet presAssocID="{9058E0FD-4904-4258-BDC7-96EA46F6F60E}" presName="FiveNodes_3_text" presStyleLbl="node1" presStyleIdx="4" presStyleCnt="5">
        <dgm:presLayoutVars>
          <dgm:bulletEnabled val="1"/>
        </dgm:presLayoutVars>
      </dgm:prSet>
      <dgm:spPr/>
      <dgm:t>
        <a:bodyPr/>
        <a:lstStyle/>
        <a:p>
          <a:endParaRPr lang="hu-HU"/>
        </a:p>
      </dgm:t>
    </dgm:pt>
    <dgm:pt modelId="{301BAA76-72B8-4D47-A57E-01F795ADE19D}" type="pres">
      <dgm:prSet presAssocID="{9058E0FD-4904-4258-BDC7-96EA46F6F60E}" presName="FiveNodes_4_text" presStyleLbl="node1" presStyleIdx="4" presStyleCnt="5">
        <dgm:presLayoutVars>
          <dgm:bulletEnabled val="1"/>
        </dgm:presLayoutVars>
      </dgm:prSet>
      <dgm:spPr/>
      <dgm:t>
        <a:bodyPr/>
        <a:lstStyle/>
        <a:p>
          <a:endParaRPr lang="hu-HU"/>
        </a:p>
      </dgm:t>
    </dgm:pt>
    <dgm:pt modelId="{AEAF2745-F41C-4251-A68A-5EDE2807134F}" type="pres">
      <dgm:prSet presAssocID="{9058E0FD-4904-4258-BDC7-96EA46F6F60E}" presName="FiveNodes_5_text" presStyleLbl="node1" presStyleIdx="4" presStyleCnt="5">
        <dgm:presLayoutVars>
          <dgm:bulletEnabled val="1"/>
        </dgm:presLayoutVars>
      </dgm:prSet>
      <dgm:spPr/>
      <dgm:t>
        <a:bodyPr/>
        <a:lstStyle/>
        <a:p>
          <a:endParaRPr lang="hu-HU"/>
        </a:p>
      </dgm:t>
    </dgm:pt>
  </dgm:ptLst>
  <dgm:cxnLst>
    <dgm:cxn modelId="{83AED530-9C22-415A-942A-49305FB8A9FE}" type="presOf" srcId="{EF2F55E5-87B3-43CE-AA3A-B7E9ECED70B7}" destId="{E8EC3B5E-BBB2-4CD6-894B-DC18CBCA730B}" srcOrd="0" destOrd="0" presId="urn:microsoft.com/office/officeart/2005/8/layout/vProcess5"/>
    <dgm:cxn modelId="{BDE88043-D85A-457E-9276-A8EB631E1284}" type="presOf" srcId="{6ED65A71-4706-4CBE-976B-659B6D78C272}" destId="{504967D6-304C-4811-AE49-163B650F5711}" srcOrd="0" destOrd="0" presId="urn:microsoft.com/office/officeart/2005/8/layout/vProcess5"/>
    <dgm:cxn modelId="{9227798E-D226-4A65-A656-D024E8817F51}" srcId="{9058E0FD-4904-4258-BDC7-96EA46F6F60E}" destId="{C93D364B-7AED-4C2D-AF83-288D20DD75A9}" srcOrd="4" destOrd="0" parTransId="{BAEAAF36-1D61-4FEA-AC46-ABE86016B935}" sibTransId="{8A8A25D5-1A62-489F-9B2A-C2093F0081A1}"/>
    <dgm:cxn modelId="{BB7D99BF-690D-4E1A-9784-F10B650E3239}" type="presOf" srcId="{EEC1EC80-6D84-48C5-A62D-3DBFA8D01E5F}" destId="{A9BD4495-A896-41DE-8B0D-7C66940DFF51}" srcOrd="0" destOrd="0" presId="urn:microsoft.com/office/officeart/2005/8/layout/vProcess5"/>
    <dgm:cxn modelId="{D1D8E1BF-EE91-4C7A-9A60-BB88329D138F}" type="presOf" srcId="{C93D364B-7AED-4C2D-AF83-288D20DD75A9}" destId="{AEAF2745-F41C-4251-A68A-5EDE2807134F}" srcOrd="1" destOrd="0" presId="urn:microsoft.com/office/officeart/2005/8/layout/vProcess5"/>
    <dgm:cxn modelId="{D088A8B3-5E30-40C9-983B-4F028C647E3B}" type="presOf" srcId="{633B9036-8B93-45F2-91FD-D7F13DD2A67D}" destId="{39E43F50-670A-4609-AB9B-3CCEC4A3C91E}" srcOrd="1" destOrd="0" presId="urn:microsoft.com/office/officeart/2005/8/layout/vProcess5"/>
    <dgm:cxn modelId="{47225D1F-D17E-45E4-8BA9-08302E6ED4ED}" type="presOf" srcId="{EF4FB90A-7E68-4777-B24F-759517CD618D}" destId="{78C26CB0-069E-42D3-8803-E93CEC51EF74}" srcOrd="0" destOrd="0" presId="urn:microsoft.com/office/officeart/2005/8/layout/vProcess5"/>
    <dgm:cxn modelId="{9491C573-C1B3-4CA3-8EFB-5D9DC8D6C23A}" type="presOf" srcId="{8FBD2132-6E73-44AA-BF25-2959EF859EAB}" destId="{73FD94AC-CE09-487A-AF9D-515C0F9CDB75}" srcOrd="1" destOrd="0" presId="urn:microsoft.com/office/officeart/2005/8/layout/vProcess5"/>
    <dgm:cxn modelId="{FF4D187F-39E2-466D-A6E0-A6FA664DAD18}" type="presOf" srcId="{1CD94667-E30A-4847-94B0-00899B5DC4CC}" destId="{BE1DD471-B51C-40E0-8004-39049242BCD3}" srcOrd="0" destOrd="0" presId="urn:microsoft.com/office/officeart/2005/8/layout/vProcess5"/>
    <dgm:cxn modelId="{D0D8040F-F80D-40F2-A439-4CBE1C8DE681}" srcId="{9058E0FD-4904-4258-BDC7-96EA46F6F60E}" destId="{EF4FB90A-7E68-4777-B24F-759517CD618D}" srcOrd="1" destOrd="0" parTransId="{3EF5C7E0-60BE-4995-B352-2A34897AFD54}" sibTransId="{1CD94667-E30A-4847-94B0-00899B5DC4CC}"/>
    <dgm:cxn modelId="{ACBBCD76-BA0E-4EC6-8E24-2F19C7B312E4}" type="presOf" srcId="{C93D364B-7AED-4C2D-AF83-288D20DD75A9}" destId="{B87940BA-4248-4DC1-854A-FF653374AA1E}" srcOrd="0" destOrd="0" presId="urn:microsoft.com/office/officeart/2005/8/layout/vProcess5"/>
    <dgm:cxn modelId="{C7EBEC7B-34E7-47F4-823E-4188E4A74EF5}" type="presOf" srcId="{EF4FB90A-7E68-4777-B24F-759517CD618D}" destId="{3C8036BA-49CB-4252-8B70-3F007EB6DC3F}" srcOrd="1" destOrd="0" presId="urn:microsoft.com/office/officeart/2005/8/layout/vProcess5"/>
    <dgm:cxn modelId="{13598CEC-3C59-4B3E-AAF7-B3129C4CFB31}" srcId="{9058E0FD-4904-4258-BDC7-96EA46F6F60E}" destId="{633B9036-8B93-45F2-91FD-D7F13DD2A67D}" srcOrd="2" destOrd="0" parTransId="{7D1A4E0D-F9E5-428B-A33E-FE3D056F4718}" sibTransId="{6ED65A71-4706-4CBE-976B-659B6D78C272}"/>
    <dgm:cxn modelId="{E8E2363B-E9BE-4F1D-8353-247CDE3B2BBA}" type="presOf" srcId="{8FBD2132-6E73-44AA-BF25-2959EF859EAB}" destId="{A4EC67C9-C001-41A5-B95B-627B5F2BBB7C}" srcOrd="0" destOrd="0" presId="urn:microsoft.com/office/officeart/2005/8/layout/vProcess5"/>
    <dgm:cxn modelId="{04373A2E-F08A-4042-B5E5-D3AC86A8C40A}" type="presOf" srcId="{EF2F55E5-87B3-43CE-AA3A-B7E9ECED70B7}" destId="{301BAA76-72B8-4D47-A57E-01F795ADE19D}" srcOrd="1" destOrd="0" presId="urn:microsoft.com/office/officeart/2005/8/layout/vProcess5"/>
    <dgm:cxn modelId="{024A9E19-4CA5-4087-A257-A4A813033876}" srcId="{9058E0FD-4904-4258-BDC7-96EA46F6F60E}" destId="{EF2F55E5-87B3-43CE-AA3A-B7E9ECED70B7}" srcOrd="3" destOrd="0" parTransId="{DAD230AD-63B5-4F93-9AC1-BD1237822DB6}" sibTransId="{EEC1EC80-6D84-48C5-A62D-3DBFA8D01E5F}"/>
    <dgm:cxn modelId="{58DCECF4-C98C-4E00-BBB4-803AF2FE8C66}" type="presOf" srcId="{633B9036-8B93-45F2-91FD-D7F13DD2A67D}" destId="{3865EEA4-96A7-446C-9BE3-387EAF8A8E7B}" srcOrd="0" destOrd="0" presId="urn:microsoft.com/office/officeart/2005/8/layout/vProcess5"/>
    <dgm:cxn modelId="{084F10C9-9965-45BE-B4D7-9615D428B52D}" srcId="{9058E0FD-4904-4258-BDC7-96EA46F6F60E}" destId="{8FBD2132-6E73-44AA-BF25-2959EF859EAB}" srcOrd="0" destOrd="0" parTransId="{B90C8A97-17E3-4901-A377-EBBA232562EF}" sibTransId="{3160A164-CBBF-42A9-B753-577614EB7374}"/>
    <dgm:cxn modelId="{C7810BE8-115A-426C-804C-11171FC22268}" type="presOf" srcId="{9058E0FD-4904-4258-BDC7-96EA46F6F60E}" destId="{682757FF-6D42-449C-9FF9-A13C7C49BEE4}" srcOrd="0" destOrd="0" presId="urn:microsoft.com/office/officeart/2005/8/layout/vProcess5"/>
    <dgm:cxn modelId="{C968CBDA-E945-448D-9CBB-A2EF3F253E3D}" type="presOf" srcId="{3160A164-CBBF-42A9-B753-577614EB7374}" destId="{CB290152-19AA-42DD-997E-B13C716307EA}" srcOrd="0" destOrd="0" presId="urn:microsoft.com/office/officeart/2005/8/layout/vProcess5"/>
    <dgm:cxn modelId="{D96B306E-A241-4953-9D43-D369A36231B4}" type="presParOf" srcId="{682757FF-6D42-449C-9FF9-A13C7C49BEE4}" destId="{6AC8F611-0C17-41A0-898C-56206597D9FC}" srcOrd="0" destOrd="0" presId="urn:microsoft.com/office/officeart/2005/8/layout/vProcess5"/>
    <dgm:cxn modelId="{C4CFC29D-84AD-4098-B0C1-FC53E2933798}" type="presParOf" srcId="{682757FF-6D42-449C-9FF9-A13C7C49BEE4}" destId="{A4EC67C9-C001-41A5-B95B-627B5F2BBB7C}" srcOrd="1" destOrd="0" presId="urn:microsoft.com/office/officeart/2005/8/layout/vProcess5"/>
    <dgm:cxn modelId="{AB392872-B508-4AEB-8453-04DFCE949A3A}" type="presParOf" srcId="{682757FF-6D42-449C-9FF9-A13C7C49BEE4}" destId="{78C26CB0-069E-42D3-8803-E93CEC51EF74}" srcOrd="2" destOrd="0" presId="urn:microsoft.com/office/officeart/2005/8/layout/vProcess5"/>
    <dgm:cxn modelId="{61E3C024-0457-4BF9-B882-0A583DD85F3F}" type="presParOf" srcId="{682757FF-6D42-449C-9FF9-A13C7C49BEE4}" destId="{3865EEA4-96A7-446C-9BE3-387EAF8A8E7B}" srcOrd="3" destOrd="0" presId="urn:microsoft.com/office/officeart/2005/8/layout/vProcess5"/>
    <dgm:cxn modelId="{077F2B18-C02B-45D0-9B58-628DB1FF42F5}" type="presParOf" srcId="{682757FF-6D42-449C-9FF9-A13C7C49BEE4}" destId="{E8EC3B5E-BBB2-4CD6-894B-DC18CBCA730B}" srcOrd="4" destOrd="0" presId="urn:microsoft.com/office/officeart/2005/8/layout/vProcess5"/>
    <dgm:cxn modelId="{2A358A4B-75B6-44EC-9F03-ACBBAEAA967D}" type="presParOf" srcId="{682757FF-6D42-449C-9FF9-A13C7C49BEE4}" destId="{B87940BA-4248-4DC1-854A-FF653374AA1E}" srcOrd="5" destOrd="0" presId="urn:microsoft.com/office/officeart/2005/8/layout/vProcess5"/>
    <dgm:cxn modelId="{874C8043-5992-4807-9336-80448F66C9F9}" type="presParOf" srcId="{682757FF-6D42-449C-9FF9-A13C7C49BEE4}" destId="{CB290152-19AA-42DD-997E-B13C716307EA}" srcOrd="6" destOrd="0" presId="urn:microsoft.com/office/officeart/2005/8/layout/vProcess5"/>
    <dgm:cxn modelId="{5C770611-DA7F-480B-83B6-79C652AA288E}" type="presParOf" srcId="{682757FF-6D42-449C-9FF9-A13C7C49BEE4}" destId="{BE1DD471-B51C-40E0-8004-39049242BCD3}" srcOrd="7" destOrd="0" presId="urn:microsoft.com/office/officeart/2005/8/layout/vProcess5"/>
    <dgm:cxn modelId="{00E4D86D-F88D-4ED3-8099-FB906A697C67}" type="presParOf" srcId="{682757FF-6D42-449C-9FF9-A13C7C49BEE4}" destId="{504967D6-304C-4811-AE49-163B650F5711}" srcOrd="8" destOrd="0" presId="urn:microsoft.com/office/officeart/2005/8/layout/vProcess5"/>
    <dgm:cxn modelId="{2ADA8618-7482-477F-8C7D-69B7DD88052D}" type="presParOf" srcId="{682757FF-6D42-449C-9FF9-A13C7C49BEE4}" destId="{A9BD4495-A896-41DE-8B0D-7C66940DFF51}" srcOrd="9" destOrd="0" presId="urn:microsoft.com/office/officeart/2005/8/layout/vProcess5"/>
    <dgm:cxn modelId="{DC0EDE02-C804-4362-A2CC-54367D4433E7}" type="presParOf" srcId="{682757FF-6D42-449C-9FF9-A13C7C49BEE4}" destId="{73FD94AC-CE09-487A-AF9D-515C0F9CDB75}" srcOrd="10" destOrd="0" presId="urn:microsoft.com/office/officeart/2005/8/layout/vProcess5"/>
    <dgm:cxn modelId="{BF3B0E1E-410C-4E5B-9DF1-B27504979776}" type="presParOf" srcId="{682757FF-6D42-449C-9FF9-A13C7C49BEE4}" destId="{3C8036BA-49CB-4252-8B70-3F007EB6DC3F}" srcOrd="11" destOrd="0" presId="urn:microsoft.com/office/officeart/2005/8/layout/vProcess5"/>
    <dgm:cxn modelId="{7A2DDA3B-D500-4EF1-86B2-C859F55C0B9F}" type="presParOf" srcId="{682757FF-6D42-449C-9FF9-A13C7C49BEE4}" destId="{39E43F50-670A-4609-AB9B-3CCEC4A3C91E}" srcOrd="12" destOrd="0" presId="urn:microsoft.com/office/officeart/2005/8/layout/vProcess5"/>
    <dgm:cxn modelId="{CB286666-B67E-4C94-89E2-31DE81833C36}" type="presParOf" srcId="{682757FF-6D42-449C-9FF9-A13C7C49BEE4}" destId="{301BAA76-72B8-4D47-A57E-01F795ADE19D}" srcOrd="13" destOrd="0" presId="urn:microsoft.com/office/officeart/2005/8/layout/vProcess5"/>
    <dgm:cxn modelId="{47FA3235-BF4F-4C41-B110-AD1383CA199A}" type="presParOf" srcId="{682757FF-6D42-449C-9FF9-A13C7C49BEE4}" destId="{AEAF2745-F41C-4251-A68A-5EDE2807134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58E0FD-4904-4258-BDC7-96EA46F6F60E}"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hu-HU"/>
        </a:p>
      </dgm:t>
    </dgm:pt>
    <dgm:pt modelId="{8FBD2132-6E73-44AA-BF25-2959EF859EAB}">
      <dgm:prSet phldrT="[Szöveg]" custT="1"/>
      <dgm:spPr/>
      <dgm:t>
        <a:bodyPr/>
        <a:lstStyle/>
        <a:p>
          <a:r>
            <a:rPr lang="hu-HU" sz="3200" dirty="0" smtClean="0"/>
            <a:t>Fejlesztés</a:t>
          </a:r>
          <a:endParaRPr lang="hu-HU" sz="3200" dirty="0"/>
        </a:p>
      </dgm:t>
    </dgm:pt>
    <dgm:pt modelId="{B90C8A97-17E3-4901-A377-EBBA232562EF}" type="parTrans" cxnId="{084F10C9-9965-45BE-B4D7-9615D428B52D}">
      <dgm:prSet/>
      <dgm:spPr/>
      <dgm:t>
        <a:bodyPr/>
        <a:lstStyle/>
        <a:p>
          <a:endParaRPr lang="hu-HU" sz="2800"/>
        </a:p>
      </dgm:t>
    </dgm:pt>
    <dgm:pt modelId="{3160A164-CBBF-42A9-B753-577614EB7374}" type="sibTrans" cxnId="{084F10C9-9965-45BE-B4D7-9615D428B52D}">
      <dgm:prSet custT="1"/>
      <dgm:spPr/>
      <dgm:t>
        <a:bodyPr/>
        <a:lstStyle/>
        <a:p>
          <a:endParaRPr lang="hu-HU" sz="2800"/>
        </a:p>
      </dgm:t>
    </dgm:pt>
    <dgm:pt modelId="{EF4FB90A-7E68-4777-B24F-759517CD618D}">
      <dgm:prSet phldrT="[Szöveg]" custT="1">
        <dgm:style>
          <a:lnRef idx="1">
            <a:schemeClr val="accent4"/>
          </a:lnRef>
          <a:fillRef idx="3">
            <a:schemeClr val="accent4"/>
          </a:fillRef>
          <a:effectRef idx="2">
            <a:schemeClr val="accent4"/>
          </a:effectRef>
          <a:fontRef idx="minor">
            <a:schemeClr val="lt1"/>
          </a:fontRef>
        </dgm:style>
      </dgm:prSet>
      <dgm:spPr/>
      <dgm:t>
        <a:bodyPr/>
        <a:lstStyle/>
        <a:p>
          <a:r>
            <a:rPr lang="hu-HU" sz="3200" dirty="0" smtClean="0"/>
            <a:t>Telepítő létrehozása</a:t>
          </a:r>
          <a:endParaRPr lang="hu-HU" sz="3200" dirty="0"/>
        </a:p>
      </dgm:t>
    </dgm:pt>
    <dgm:pt modelId="{3EF5C7E0-60BE-4995-B352-2A34897AFD54}" type="parTrans" cxnId="{D0D8040F-F80D-40F2-A439-4CBE1C8DE681}">
      <dgm:prSet/>
      <dgm:spPr/>
      <dgm:t>
        <a:bodyPr/>
        <a:lstStyle/>
        <a:p>
          <a:endParaRPr lang="hu-HU" sz="2800"/>
        </a:p>
      </dgm:t>
    </dgm:pt>
    <dgm:pt modelId="{1CD94667-E30A-4847-94B0-00899B5DC4CC}" type="sibTrans" cxnId="{D0D8040F-F80D-40F2-A439-4CBE1C8DE681}">
      <dgm:prSet custT="1"/>
      <dgm:spPr/>
      <dgm:t>
        <a:bodyPr/>
        <a:lstStyle/>
        <a:p>
          <a:endParaRPr lang="hu-HU" sz="2800"/>
        </a:p>
      </dgm:t>
    </dgm:pt>
    <dgm:pt modelId="{633B9036-8B93-45F2-91FD-D7F13DD2A67D}">
      <dgm:prSet phldrT="[Szöveg]" custT="1"/>
      <dgm:spPr/>
      <dgm:t>
        <a:bodyPr/>
        <a:lstStyle/>
        <a:p>
          <a:r>
            <a:rPr lang="hu-HU" sz="3200" dirty="0" smtClean="0"/>
            <a:t>MSI </a:t>
          </a:r>
          <a:r>
            <a:rPr lang="hu-HU" sz="3200" dirty="0" err="1" smtClean="0"/>
            <a:t>testreszabása</a:t>
          </a:r>
          <a:endParaRPr lang="hu-HU" sz="3200" dirty="0"/>
        </a:p>
      </dgm:t>
    </dgm:pt>
    <dgm:pt modelId="{7D1A4E0D-F9E5-428B-A33E-FE3D056F4718}" type="parTrans" cxnId="{13598CEC-3C59-4B3E-AAF7-B3129C4CFB31}">
      <dgm:prSet/>
      <dgm:spPr/>
      <dgm:t>
        <a:bodyPr/>
        <a:lstStyle/>
        <a:p>
          <a:endParaRPr lang="hu-HU" sz="2800"/>
        </a:p>
      </dgm:t>
    </dgm:pt>
    <dgm:pt modelId="{6ED65A71-4706-4CBE-976B-659B6D78C272}" type="sibTrans" cxnId="{13598CEC-3C59-4B3E-AAF7-B3129C4CFB31}">
      <dgm:prSet custT="1"/>
      <dgm:spPr/>
      <dgm:t>
        <a:bodyPr/>
        <a:lstStyle/>
        <a:p>
          <a:endParaRPr lang="hu-HU" sz="2800"/>
        </a:p>
      </dgm:t>
    </dgm:pt>
    <dgm:pt modelId="{EF2F55E5-87B3-43CE-AA3A-B7E9ECED70B7}">
      <dgm:prSet phldrT="[Szöveg]" custT="1"/>
      <dgm:spPr/>
      <dgm:t>
        <a:bodyPr/>
        <a:lstStyle/>
        <a:p>
          <a:r>
            <a:rPr lang="hu-HU" sz="3200" dirty="0" smtClean="0"/>
            <a:t>Házirend hozzárendelés</a:t>
          </a:r>
          <a:endParaRPr lang="hu-HU" sz="3200" dirty="0"/>
        </a:p>
      </dgm:t>
    </dgm:pt>
    <dgm:pt modelId="{DAD230AD-63B5-4F93-9AC1-BD1237822DB6}" type="parTrans" cxnId="{024A9E19-4CA5-4087-A257-A4A813033876}">
      <dgm:prSet/>
      <dgm:spPr/>
      <dgm:t>
        <a:bodyPr/>
        <a:lstStyle/>
        <a:p>
          <a:endParaRPr lang="hu-HU" sz="2800"/>
        </a:p>
      </dgm:t>
    </dgm:pt>
    <dgm:pt modelId="{EEC1EC80-6D84-48C5-A62D-3DBFA8D01E5F}" type="sibTrans" cxnId="{024A9E19-4CA5-4087-A257-A4A813033876}">
      <dgm:prSet custT="1"/>
      <dgm:spPr/>
      <dgm:t>
        <a:bodyPr/>
        <a:lstStyle/>
        <a:p>
          <a:endParaRPr lang="hu-HU" sz="2800"/>
        </a:p>
      </dgm:t>
    </dgm:pt>
    <dgm:pt modelId="{C93D364B-7AED-4C2D-AF83-288D20DD75A9}">
      <dgm:prSet phldrT="[Szöveg]" custT="1"/>
      <dgm:spPr/>
      <dgm:t>
        <a:bodyPr/>
        <a:lstStyle/>
        <a:p>
          <a:r>
            <a:rPr lang="hu-HU" sz="3200" dirty="0" smtClean="0"/>
            <a:t>Automatikus terítés</a:t>
          </a:r>
          <a:endParaRPr lang="hu-HU" sz="3200" dirty="0"/>
        </a:p>
      </dgm:t>
    </dgm:pt>
    <dgm:pt modelId="{BAEAAF36-1D61-4FEA-AC46-ABE86016B935}" type="parTrans" cxnId="{9227798E-D226-4A65-A656-D024E8817F51}">
      <dgm:prSet/>
      <dgm:spPr/>
      <dgm:t>
        <a:bodyPr/>
        <a:lstStyle/>
        <a:p>
          <a:endParaRPr lang="hu-HU" sz="2800"/>
        </a:p>
      </dgm:t>
    </dgm:pt>
    <dgm:pt modelId="{8A8A25D5-1A62-489F-9B2A-C2093F0081A1}" type="sibTrans" cxnId="{9227798E-D226-4A65-A656-D024E8817F51}">
      <dgm:prSet/>
      <dgm:spPr/>
      <dgm:t>
        <a:bodyPr/>
        <a:lstStyle/>
        <a:p>
          <a:endParaRPr lang="hu-HU" sz="2800"/>
        </a:p>
      </dgm:t>
    </dgm:pt>
    <dgm:pt modelId="{682757FF-6D42-449C-9FF9-A13C7C49BEE4}" type="pres">
      <dgm:prSet presAssocID="{9058E0FD-4904-4258-BDC7-96EA46F6F60E}" presName="outerComposite" presStyleCnt="0">
        <dgm:presLayoutVars>
          <dgm:chMax val="5"/>
          <dgm:dir/>
          <dgm:resizeHandles val="exact"/>
        </dgm:presLayoutVars>
      </dgm:prSet>
      <dgm:spPr/>
      <dgm:t>
        <a:bodyPr/>
        <a:lstStyle/>
        <a:p>
          <a:endParaRPr lang="hu-HU"/>
        </a:p>
      </dgm:t>
    </dgm:pt>
    <dgm:pt modelId="{6AC8F611-0C17-41A0-898C-56206597D9FC}" type="pres">
      <dgm:prSet presAssocID="{9058E0FD-4904-4258-BDC7-96EA46F6F60E}" presName="dummyMaxCanvas" presStyleCnt="0">
        <dgm:presLayoutVars/>
      </dgm:prSet>
      <dgm:spPr/>
    </dgm:pt>
    <dgm:pt modelId="{A4EC67C9-C001-41A5-B95B-627B5F2BBB7C}" type="pres">
      <dgm:prSet presAssocID="{9058E0FD-4904-4258-BDC7-96EA46F6F60E}" presName="FiveNodes_1" presStyleLbl="node1" presStyleIdx="0" presStyleCnt="5">
        <dgm:presLayoutVars>
          <dgm:bulletEnabled val="1"/>
        </dgm:presLayoutVars>
      </dgm:prSet>
      <dgm:spPr/>
      <dgm:t>
        <a:bodyPr/>
        <a:lstStyle/>
        <a:p>
          <a:endParaRPr lang="hu-HU"/>
        </a:p>
      </dgm:t>
    </dgm:pt>
    <dgm:pt modelId="{78C26CB0-069E-42D3-8803-E93CEC51EF74}" type="pres">
      <dgm:prSet presAssocID="{9058E0FD-4904-4258-BDC7-96EA46F6F60E}" presName="FiveNodes_2" presStyleLbl="node1" presStyleIdx="1" presStyleCnt="5">
        <dgm:presLayoutVars>
          <dgm:bulletEnabled val="1"/>
        </dgm:presLayoutVars>
      </dgm:prSet>
      <dgm:spPr/>
      <dgm:t>
        <a:bodyPr/>
        <a:lstStyle/>
        <a:p>
          <a:endParaRPr lang="hu-HU"/>
        </a:p>
      </dgm:t>
    </dgm:pt>
    <dgm:pt modelId="{3865EEA4-96A7-446C-9BE3-387EAF8A8E7B}" type="pres">
      <dgm:prSet presAssocID="{9058E0FD-4904-4258-BDC7-96EA46F6F60E}" presName="FiveNodes_3" presStyleLbl="node1" presStyleIdx="2" presStyleCnt="5">
        <dgm:presLayoutVars>
          <dgm:bulletEnabled val="1"/>
        </dgm:presLayoutVars>
      </dgm:prSet>
      <dgm:spPr/>
      <dgm:t>
        <a:bodyPr/>
        <a:lstStyle/>
        <a:p>
          <a:endParaRPr lang="hu-HU"/>
        </a:p>
      </dgm:t>
    </dgm:pt>
    <dgm:pt modelId="{E8EC3B5E-BBB2-4CD6-894B-DC18CBCA730B}" type="pres">
      <dgm:prSet presAssocID="{9058E0FD-4904-4258-BDC7-96EA46F6F60E}" presName="FiveNodes_4" presStyleLbl="node1" presStyleIdx="3" presStyleCnt="5">
        <dgm:presLayoutVars>
          <dgm:bulletEnabled val="1"/>
        </dgm:presLayoutVars>
      </dgm:prSet>
      <dgm:spPr/>
      <dgm:t>
        <a:bodyPr/>
        <a:lstStyle/>
        <a:p>
          <a:endParaRPr lang="hu-HU"/>
        </a:p>
      </dgm:t>
    </dgm:pt>
    <dgm:pt modelId="{B87940BA-4248-4DC1-854A-FF653374AA1E}" type="pres">
      <dgm:prSet presAssocID="{9058E0FD-4904-4258-BDC7-96EA46F6F60E}" presName="FiveNodes_5" presStyleLbl="node1" presStyleIdx="4" presStyleCnt="5">
        <dgm:presLayoutVars>
          <dgm:bulletEnabled val="1"/>
        </dgm:presLayoutVars>
      </dgm:prSet>
      <dgm:spPr/>
      <dgm:t>
        <a:bodyPr/>
        <a:lstStyle/>
        <a:p>
          <a:endParaRPr lang="hu-HU"/>
        </a:p>
      </dgm:t>
    </dgm:pt>
    <dgm:pt modelId="{CB290152-19AA-42DD-997E-B13C716307EA}" type="pres">
      <dgm:prSet presAssocID="{9058E0FD-4904-4258-BDC7-96EA46F6F60E}" presName="FiveConn_1-2" presStyleLbl="fgAccFollowNode1" presStyleIdx="0" presStyleCnt="4">
        <dgm:presLayoutVars>
          <dgm:bulletEnabled val="1"/>
        </dgm:presLayoutVars>
      </dgm:prSet>
      <dgm:spPr/>
      <dgm:t>
        <a:bodyPr/>
        <a:lstStyle/>
        <a:p>
          <a:endParaRPr lang="hu-HU"/>
        </a:p>
      </dgm:t>
    </dgm:pt>
    <dgm:pt modelId="{BE1DD471-B51C-40E0-8004-39049242BCD3}" type="pres">
      <dgm:prSet presAssocID="{9058E0FD-4904-4258-BDC7-96EA46F6F60E}" presName="FiveConn_2-3" presStyleLbl="fgAccFollowNode1" presStyleIdx="1" presStyleCnt="4">
        <dgm:presLayoutVars>
          <dgm:bulletEnabled val="1"/>
        </dgm:presLayoutVars>
      </dgm:prSet>
      <dgm:spPr/>
      <dgm:t>
        <a:bodyPr/>
        <a:lstStyle/>
        <a:p>
          <a:endParaRPr lang="hu-HU"/>
        </a:p>
      </dgm:t>
    </dgm:pt>
    <dgm:pt modelId="{504967D6-304C-4811-AE49-163B650F5711}" type="pres">
      <dgm:prSet presAssocID="{9058E0FD-4904-4258-BDC7-96EA46F6F60E}" presName="FiveConn_3-4" presStyleLbl="fgAccFollowNode1" presStyleIdx="2" presStyleCnt="4">
        <dgm:presLayoutVars>
          <dgm:bulletEnabled val="1"/>
        </dgm:presLayoutVars>
      </dgm:prSet>
      <dgm:spPr/>
      <dgm:t>
        <a:bodyPr/>
        <a:lstStyle/>
        <a:p>
          <a:endParaRPr lang="hu-HU"/>
        </a:p>
      </dgm:t>
    </dgm:pt>
    <dgm:pt modelId="{A9BD4495-A896-41DE-8B0D-7C66940DFF51}" type="pres">
      <dgm:prSet presAssocID="{9058E0FD-4904-4258-BDC7-96EA46F6F60E}" presName="FiveConn_4-5" presStyleLbl="fgAccFollowNode1" presStyleIdx="3" presStyleCnt="4">
        <dgm:presLayoutVars>
          <dgm:bulletEnabled val="1"/>
        </dgm:presLayoutVars>
      </dgm:prSet>
      <dgm:spPr/>
      <dgm:t>
        <a:bodyPr/>
        <a:lstStyle/>
        <a:p>
          <a:endParaRPr lang="hu-HU"/>
        </a:p>
      </dgm:t>
    </dgm:pt>
    <dgm:pt modelId="{73FD94AC-CE09-487A-AF9D-515C0F9CDB75}" type="pres">
      <dgm:prSet presAssocID="{9058E0FD-4904-4258-BDC7-96EA46F6F60E}" presName="FiveNodes_1_text" presStyleLbl="node1" presStyleIdx="4" presStyleCnt="5">
        <dgm:presLayoutVars>
          <dgm:bulletEnabled val="1"/>
        </dgm:presLayoutVars>
      </dgm:prSet>
      <dgm:spPr/>
      <dgm:t>
        <a:bodyPr/>
        <a:lstStyle/>
        <a:p>
          <a:endParaRPr lang="hu-HU"/>
        </a:p>
      </dgm:t>
    </dgm:pt>
    <dgm:pt modelId="{3C8036BA-49CB-4252-8B70-3F007EB6DC3F}" type="pres">
      <dgm:prSet presAssocID="{9058E0FD-4904-4258-BDC7-96EA46F6F60E}" presName="FiveNodes_2_text" presStyleLbl="node1" presStyleIdx="4" presStyleCnt="5">
        <dgm:presLayoutVars>
          <dgm:bulletEnabled val="1"/>
        </dgm:presLayoutVars>
      </dgm:prSet>
      <dgm:spPr/>
      <dgm:t>
        <a:bodyPr/>
        <a:lstStyle/>
        <a:p>
          <a:endParaRPr lang="hu-HU"/>
        </a:p>
      </dgm:t>
    </dgm:pt>
    <dgm:pt modelId="{39E43F50-670A-4609-AB9B-3CCEC4A3C91E}" type="pres">
      <dgm:prSet presAssocID="{9058E0FD-4904-4258-BDC7-96EA46F6F60E}" presName="FiveNodes_3_text" presStyleLbl="node1" presStyleIdx="4" presStyleCnt="5">
        <dgm:presLayoutVars>
          <dgm:bulletEnabled val="1"/>
        </dgm:presLayoutVars>
      </dgm:prSet>
      <dgm:spPr/>
      <dgm:t>
        <a:bodyPr/>
        <a:lstStyle/>
        <a:p>
          <a:endParaRPr lang="hu-HU"/>
        </a:p>
      </dgm:t>
    </dgm:pt>
    <dgm:pt modelId="{301BAA76-72B8-4D47-A57E-01F795ADE19D}" type="pres">
      <dgm:prSet presAssocID="{9058E0FD-4904-4258-BDC7-96EA46F6F60E}" presName="FiveNodes_4_text" presStyleLbl="node1" presStyleIdx="4" presStyleCnt="5">
        <dgm:presLayoutVars>
          <dgm:bulletEnabled val="1"/>
        </dgm:presLayoutVars>
      </dgm:prSet>
      <dgm:spPr/>
      <dgm:t>
        <a:bodyPr/>
        <a:lstStyle/>
        <a:p>
          <a:endParaRPr lang="hu-HU"/>
        </a:p>
      </dgm:t>
    </dgm:pt>
    <dgm:pt modelId="{AEAF2745-F41C-4251-A68A-5EDE2807134F}" type="pres">
      <dgm:prSet presAssocID="{9058E0FD-4904-4258-BDC7-96EA46F6F60E}" presName="FiveNodes_5_text" presStyleLbl="node1" presStyleIdx="4" presStyleCnt="5">
        <dgm:presLayoutVars>
          <dgm:bulletEnabled val="1"/>
        </dgm:presLayoutVars>
      </dgm:prSet>
      <dgm:spPr/>
      <dgm:t>
        <a:bodyPr/>
        <a:lstStyle/>
        <a:p>
          <a:endParaRPr lang="hu-HU"/>
        </a:p>
      </dgm:t>
    </dgm:pt>
  </dgm:ptLst>
  <dgm:cxnLst>
    <dgm:cxn modelId="{6269AC5D-B384-49D0-9ED9-6D6D1EEC4BCA}" type="presOf" srcId="{C93D364B-7AED-4C2D-AF83-288D20DD75A9}" destId="{B87940BA-4248-4DC1-854A-FF653374AA1E}" srcOrd="0" destOrd="0" presId="urn:microsoft.com/office/officeart/2005/8/layout/vProcess5"/>
    <dgm:cxn modelId="{A8A51831-86F2-4729-9BC9-6A2972D9075B}" type="presOf" srcId="{EEC1EC80-6D84-48C5-A62D-3DBFA8D01E5F}" destId="{A9BD4495-A896-41DE-8B0D-7C66940DFF51}" srcOrd="0" destOrd="0" presId="urn:microsoft.com/office/officeart/2005/8/layout/vProcess5"/>
    <dgm:cxn modelId="{37063A16-DA58-434A-A4D8-BF30CCB4196B}" type="presOf" srcId="{9058E0FD-4904-4258-BDC7-96EA46F6F60E}" destId="{682757FF-6D42-449C-9FF9-A13C7C49BEE4}" srcOrd="0" destOrd="0" presId="urn:microsoft.com/office/officeart/2005/8/layout/vProcess5"/>
    <dgm:cxn modelId="{024A9E19-4CA5-4087-A257-A4A813033876}" srcId="{9058E0FD-4904-4258-BDC7-96EA46F6F60E}" destId="{EF2F55E5-87B3-43CE-AA3A-B7E9ECED70B7}" srcOrd="3" destOrd="0" parTransId="{DAD230AD-63B5-4F93-9AC1-BD1237822DB6}" sibTransId="{EEC1EC80-6D84-48C5-A62D-3DBFA8D01E5F}"/>
    <dgm:cxn modelId="{CB6CD206-7D81-4ED1-A1FA-24F2AEE64E73}" type="presOf" srcId="{8FBD2132-6E73-44AA-BF25-2959EF859EAB}" destId="{A4EC67C9-C001-41A5-B95B-627B5F2BBB7C}" srcOrd="0" destOrd="0" presId="urn:microsoft.com/office/officeart/2005/8/layout/vProcess5"/>
    <dgm:cxn modelId="{13598CEC-3C59-4B3E-AAF7-B3129C4CFB31}" srcId="{9058E0FD-4904-4258-BDC7-96EA46F6F60E}" destId="{633B9036-8B93-45F2-91FD-D7F13DD2A67D}" srcOrd="2" destOrd="0" parTransId="{7D1A4E0D-F9E5-428B-A33E-FE3D056F4718}" sibTransId="{6ED65A71-4706-4CBE-976B-659B6D78C272}"/>
    <dgm:cxn modelId="{9E55D6A7-8AF7-4D40-BAD3-002B75A4296D}" type="presOf" srcId="{633B9036-8B93-45F2-91FD-D7F13DD2A67D}" destId="{3865EEA4-96A7-446C-9BE3-387EAF8A8E7B}" srcOrd="0" destOrd="0" presId="urn:microsoft.com/office/officeart/2005/8/layout/vProcess5"/>
    <dgm:cxn modelId="{9227798E-D226-4A65-A656-D024E8817F51}" srcId="{9058E0FD-4904-4258-BDC7-96EA46F6F60E}" destId="{C93D364B-7AED-4C2D-AF83-288D20DD75A9}" srcOrd="4" destOrd="0" parTransId="{BAEAAF36-1D61-4FEA-AC46-ABE86016B935}" sibTransId="{8A8A25D5-1A62-489F-9B2A-C2093F0081A1}"/>
    <dgm:cxn modelId="{66276CAE-3B30-4A81-951C-6691DF4F42BE}" type="presOf" srcId="{EF2F55E5-87B3-43CE-AA3A-B7E9ECED70B7}" destId="{301BAA76-72B8-4D47-A57E-01F795ADE19D}" srcOrd="1" destOrd="0" presId="urn:microsoft.com/office/officeart/2005/8/layout/vProcess5"/>
    <dgm:cxn modelId="{2964609E-4184-42CA-86C6-F12F1ED2DF00}" type="presOf" srcId="{EF4FB90A-7E68-4777-B24F-759517CD618D}" destId="{3C8036BA-49CB-4252-8B70-3F007EB6DC3F}" srcOrd="1" destOrd="0" presId="urn:microsoft.com/office/officeart/2005/8/layout/vProcess5"/>
    <dgm:cxn modelId="{83383FBE-0B12-4FB3-8C76-C197760FFFA9}" type="presOf" srcId="{EF2F55E5-87B3-43CE-AA3A-B7E9ECED70B7}" destId="{E8EC3B5E-BBB2-4CD6-894B-DC18CBCA730B}" srcOrd="0" destOrd="0" presId="urn:microsoft.com/office/officeart/2005/8/layout/vProcess5"/>
    <dgm:cxn modelId="{F4492A12-07CD-4458-BD20-38667A574784}" type="presOf" srcId="{1CD94667-E30A-4847-94B0-00899B5DC4CC}" destId="{BE1DD471-B51C-40E0-8004-39049242BCD3}" srcOrd="0" destOrd="0" presId="urn:microsoft.com/office/officeart/2005/8/layout/vProcess5"/>
    <dgm:cxn modelId="{23D14D26-6603-49B6-8D08-8B2B4E6ED177}" type="presOf" srcId="{EF4FB90A-7E68-4777-B24F-759517CD618D}" destId="{78C26CB0-069E-42D3-8803-E93CEC51EF74}" srcOrd="0" destOrd="0" presId="urn:microsoft.com/office/officeart/2005/8/layout/vProcess5"/>
    <dgm:cxn modelId="{79EC6868-3424-4017-9F41-5403F99B1B06}" type="presOf" srcId="{633B9036-8B93-45F2-91FD-D7F13DD2A67D}" destId="{39E43F50-670A-4609-AB9B-3CCEC4A3C91E}" srcOrd="1" destOrd="0" presId="urn:microsoft.com/office/officeart/2005/8/layout/vProcess5"/>
    <dgm:cxn modelId="{65CF8F97-B7BE-4855-866E-674F20C96ADA}" type="presOf" srcId="{6ED65A71-4706-4CBE-976B-659B6D78C272}" destId="{504967D6-304C-4811-AE49-163B650F5711}" srcOrd="0" destOrd="0" presId="urn:microsoft.com/office/officeart/2005/8/layout/vProcess5"/>
    <dgm:cxn modelId="{D0D8040F-F80D-40F2-A439-4CBE1C8DE681}" srcId="{9058E0FD-4904-4258-BDC7-96EA46F6F60E}" destId="{EF4FB90A-7E68-4777-B24F-759517CD618D}" srcOrd="1" destOrd="0" parTransId="{3EF5C7E0-60BE-4995-B352-2A34897AFD54}" sibTransId="{1CD94667-E30A-4847-94B0-00899B5DC4CC}"/>
    <dgm:cxn modelId="{084F10C9-9965-45BE-B4D7-9615D428B52D}" srcId="{9058E0FD-4904-4258-BDC7-96EA46F6F60E}" destId="{8FBD2132-6E73-44AA-BF25-2959EF859EAB}" srcOrd="0" destOrd="0" parTransId="{B90C8A97-17E3-4901-A377-EBBA232562EF}" sibTransId="{3160A164-CBBF-42A9-B753-577614EB7374}"/>
    <dgm:cxn modelId="{9D4B5540-D9F1-499C-867A-ADA2D5474508}" type="presOf" srcId="{3160A164-CBBF-42A9-B753-577614EB7374}" destId="{CB290152-19AA-42DD-997E-B13C716307EA}" srcOrd="0" destOrd="0" presId="urn:microsoft.com/office/officeart/2005/8/layout/vProcess5"/>
    <dgm:cxn modelId="{0FDD49CE-CEF1-43B4-A335-BD3A08FE0583}" type="presOf" srcId="{8FBD2132-6E73-44AA-BF25-2959EF859EAB}" destId="{73FD94AC-CE09-487A-AF9D-515C0F9CDB75}" srcOrd="1" destOrd="0" presId="urn:microsoft.com/office/officeart/2005/8/layout/vProcess5"/>
    <dgm:cxn modelId="{91273632-69E6-4479-8ED0-4B115EDE1323}" type="presOf" srcId="{C93D364B-7AED-4C2D-AF83-288D20DD75A9}" destId="{AEAF2745-F41C-4251-A68A-5EDE2807134F}" srcOrd="1" destOrd="0" presId="urn:microsoft.com/office/officeart/2005/8/layout/vProcess5"/>
    <dgm:cxn modelId="{896A858C-D842-4F3E-A216-BE4F121EB9A8}" type="presParOf" srcId="{682757FF-6D42-449C-9FF9-A13C7C49BEE4}" destId="{6AC8F611-0C17-41A0-898C-56206597D9FC}" srcOrd="0" destOrd="0" presId="urn:microsoft.com/office/officeart/2005/8/layout/vProcess5"/>
    <dgm:cxn modelId="{B741E514-B9CA-4CBD-A2E5-9C9A4A507395}" type="presParOf" srcId="{682757FF-6D42-449C-9FF9-A13C7C49BEE4}" destId="{A4EC67C9-C001-41A5-B95B-627B5F2BBB7C}" srcOrd="1" destOrd="0" presId="urn:microsoft.com/office/officeart/2005/8/layout/vProcess5"/>
    <dgm:cxn modelId="{9CEDE061-DCEB-459E-9870-302DB2499A94}" type="presParOf" srcId="{682757FF-6D42-449C-9FF9-A13C7C49BEE4}" destId="{78C26CB0-069E-42D3-8803-E93CEC51EF74}" srcOrd="2" destOrd="0" presId="urn:microsoft.com/office/officeart/2005/8/layout/vProcess5"/>
    <dgm:cxn modelId="{AFEB6AD8-7B47-44A5-82E3-8A1B43D094BF}" type="presParOf" srcId="{682757FF-6D42-449C-9FF9-A13C7C49BEE4}" destId="{3865EEA4-96A7-446C-9BE3-387EAF8A8E7B}" srcOrd="3" destOrd="0" presId="urn:microsoft.com/office/officeart/2005/8/layout/vProcess5"/>
    <dgm:cxn modelId="{EF34AE06-38A4-465E-BC46-2802F40CE240}" type="presParOf" srcId="{682757FF-6D42-449C-9FF9-A13C7C49BEE4}" destId="{E8EC3B5E-BBB2-4CD6-894B-DC18CBCA730B}" srcOrd="4" destOrd="0" presId="urn:microsoft.com/office/officeart/2005/8/layout/vProcess5"/>
    <dgm:cxn modelId="{D5D04DB9-8902-48C1-AE40-5B6433FAA1F9}" type="presParOf" srcId="{682757FF-6D42-449C-9FF9-A13C7C49BEE4}" destId="{B87940BA-4248-4DC1-854A-FF653374AA1E}" srcOrd="5" destOrd="0" presId="urn:microsoft.com/office/officeart/2005/8/layout/vProcess5"/>
    <dgm:cxn modelId="{FBCB6648-408F-4C0E-9D3A-E3095736BAA9}" type="presParOf" srcId="{682757FF-6D42-449C-9FF9-A13C7C49BEE4}" destId="{CB290152-19AA-42DD-997E-B13C716307EA}" srcOrd="6" destOrd="0" presId="urn:microsoft.com/office/officeart/2005/8/layout/vProcess5"/>
    <dgm:cxn modelId="{E50F2445-9D62-4DF0-B277-BEF63BEF1514}" type="presParOf" srcId="{682757FF-6D42-449C-9FF9-A13C7C49BEE4}" destId="{BE1DD471-B51C-40E0-8004-39049242BCD3}" srcOrd="7" destOrd="0" presId="urn:microsoft.com/office/officeart/2005/8/layout/vProcess5"/>
    <dgm:cxn modelId="{0D0E4F3A-66C6-48FB-80B9-A08A15C83FBB}" type="presParOf" srcId="{682757FF-6D42-449C-9FF9-A13C7C49BEE4}" destId="{504967D6-304C-4811-AE49-163B650F5711}" srcOrd="8" destOrd="0" presId="urn:microsoft.com/office/officeart/2005/8/layout/vProcess5"/>
    <dgm:cxn modelId="{D4EC3260-2E65-4108-98BC-3F32F0436CBF}" type="presParOf" srcId="{682757FF-6D42-449C-9FF9-A13C7C49BEE4}" destId="{A9BD4495-A896-41DE-8B0D-7C66940DFF51}" srcOrd="9" destOrd="0" presId="urn:microsoft.com/office/officeart/2005/8/layout/vProcess5"/>
    <dgm:cxn modelId="{DC3DE591-AA76-4E43-BDF5-F8960685C671}" type="presParOf" srcId="{682757FF-6D42-449C-9FF9-A13C7C49BEE4}" destId="{73FD94AC-CE09-487A-AF9D-515C0F9CDB75}" srcOrd="10" destOrd="0" presId="urn:microsoft.com/office/officeart/2005/8/layout/vProcess5"/>
    <dgm:cxn modelId="{5194C863-F675-4FC4-9F08-200949043243}" type="presParOf" srcId="{682757FF-6D42-449C-9FF9-A13C7C49BEE4}" destId="{3C8036BA-49CB-4252-8B70-3F007EB6DC3F}" srcOrd="11" destOrd="0" presId="urn:microsoft.com/office/officeart/2005/8/layout/vProcess5"/>
    <dgm:cxn modelId="{1EBF5599-D885-41A7-80B5-DF52E7E99E54}" type="presParOf" srcId="{682757FF-6D42-449C-9FF9-A13C7C49BEE4}" destId="{39E43F50-670A-4609-AB9B-3CCEC4A3C91E}" srcOrd="12" destOrd="0" presId="urn:microsoft.com/office/officeart/2005/8/layout/vProcess5"/>
    <dgm:cxn modelId="{2C7F5C5C-B6A3-4861-8CE5-BC771FBC1F2A}" type="presParOf" srcId="{682757FF-6D42-449C-9FF9-A13C7C49BEE4}" destId="{301BAA76-72B8-4D47-A57E-01F795ADE19D}" srcOrd="13" destOrd="0" presId="urn:microsoft.com/office/officeart/2005/8/layout/vProcess5"/>
    <dgm:cxn modelId="{BAA926ED-3B05-4D55-A6A4-AB3302BB6E56}" type="presParOf" srcId="{682757FF-6D42-449C-9FF9-A13C7C49BEE4}" destId="{AEAF2745-F41C-4251-A68A-5EDE2807134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8E0FD-4904-4258-BDC7-96EA46F6F60E}"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hu-HU"/>
        </a:p>
      </dgm:t>
    </dgm:pt>
    <dgm:pt modelId="{8FBD2132-6E73-44AA-BF25-2959EF859EAB}">
      <dgm:prSet phldrT="[Szöveg]" custT="1"/>
      <dgm:spPr/>
      <dgm:t>
        <a:bodyPr/>
        <a:lstStyle/>
        <a:p>
          <a:r>
            <a:rPr lang="hu-HU" sz="3200" dirty="0" smtClean="0"/>
            <a:t>Fejlesztés</a:t>
          </a:r>
          <a:endParaRPr lang="hu-HU" sz="3200" dirty="0"/>
        </a:p>
      </dgm:t>
    </dgm:pt>
    <dgm:pt modelId="{B90C8A97-17E3-4901-A377-EBBA232562EF}" type="parTrans" cxnId="{084F10C9-9965-45BE-B4D7-9615D428B52D}">
      <dgm:prSet/>
      <dgm:spPr/>
      <dgm:t>
        <a:bodyPr/>
        <a:lstStyle/>
        <a:p>
          <a:endParaRPr lang="hu-HU" sz="2800"/>
        </a:p>
      </dgm:t>
    </dgm:pt>
    <dgm:pt modelId="{3160A164-CBBF-42A9-B753-577614EB7374}" type="sibTrans" cxnId="{084F10C9-9965-45BE-B4D7-9615D428B52D}">
      <dgm:prSet custT="1"/>
      <dgm:spPr/>
      <dgm:t>
        <a:bodyPr/>
        <a:lstStyle/>
        <a:p>
          <a:endParaRPr lang="hu-HU" sz="2800"/>
        </a:p>
      </dgm:t>
    </dgm:pt>
    <dgm:pt modelId="{EF4FB90A-7E68-4777-B24F-759517CD618D}">
      <dgm:prSet phldrT="[Szöveg]" custT="1"/>
      <dgm:spPr/>
      <dgm:t>
        <a:bodyPr/>
        <a:lstStyle/>
        <a:p>
          <a:r>
            <a:rPr lang="hu-HU" sz="3200" dirty="0" smtClean="0"/>
            <a:t>Telepítő létrehozása</a:t>
          </a:r>
          <a:endParaRPr lang="hu-HU" sz="3200" dirty="0"/>
        </a:p>
      </dgm:t>
    </dgm:pt>
    <dgm:pt modelId="{3EF5C7E0-60BE-4995-B352-2A34897AFD54}" type="parTrans" cxnId="{D0D8040F-F80D-40F2-A439-4CBE1C8DE681}">
      <dgm:prSet/>
      <dgm:spPr/>
      <dgm:t>
        <a:bodyPr/>
        <a:lstStyle/>
        <a:p>
          <a:endParaRPr lang="hu-HU" sz="2800"/>
        </a:p>
      </dgm:t>
    </dgm:pt>
    <dgm:pt modelId="{1CD94667-E30A-4847-94B0-00899B5DC4CC}" type="sibTrans" cxnId="{D0D8040F-F80D-40F2-A439-4CBE1C8DE681}">
      <dgm:prSet custT="1"/>
      <dgm:spPr/>
      <dgm:t>
        <a:bodyPr/>
        <a:lstStyle/>
        <a:p>
          <a:endParaRPr lang="hu-HU" sz="2800"/>
        </a:p>
      </dgm:t>
    </dgm:pt>
    <dgm:pt modelId="{633B9036-8B93-45F2-91FD-D7F13DD2A67D}">
      <dgm:prSet phldrT="[Szöveg]" custT="1">
        <dgm:style>
          <a:lnRef idx="1">
            <a:schemeClr val="accent4"/>
          </a:lnRef>
          <a:fillRef idx="3">
            <a:schemeClr val="accent4"/>
          </a:fillRef>
          <a:effectRef idx="2">
            <a:schemeClr val="accent4"/>
          </a:effectRef>
          <a:fontRef idx="minor">
            <a:schemeClr val="lt1"/>
          </a:fontRef>
        </dgm:style>
      </dgm:prSet>
      <dgm:spPr/>
      <dgm:t>
        <a:bodyPr/>
        <a:lstStyle/>
        <a:p>
          <a:r>
            <a:rPr lang="hu-HU" sz="3200" dirty="0" smtClean="0"/>
            <a:t>MSI </a:t>
          </a:r>
          <a:r>
            <a:rPr lang="hu-HU" sz="3200" dirty="0" err="1" smtClean="0"/>
            <a:t>testreszabása</a:t>
          </a:r>
          <a:endParaRPr lang="hu-HU" sz="3200" dirty="0"/>
        </a:p>
      </dgm:t>
    </dgm:pt>
    <dgm:pt modelId="{7D1A4E0D-F9E5-428B-A33E-FE3D056F4718}" type="parTrans" cxnId="{13598CEC-3C59-4B3E-AAF7-B3129C4CFB31}">
      <dgm:prSet/>
      <dgm:spPr/>
      <dgm:t>
        <a:bodyPr/>
        <a:lstStyle/>
        <a:p>
          <a:endParaRPr lang="hu-HU" sz="2800"/>
        </a:p>
      </dgm:t>
    </dgm:pt>
    <dgm:pt modelId="{6ED65A71-4706-4CBE-976B-659B6D78C272}" type="sibTrans" cxnId="{13598CEC-3C59-4B3E-AAF7-B3129C4CFB31}">
      <dgm:prSet custT="1"/>
      <dgm:spPr/>
      <dgm:t>
        <a:bodyPr/>
        <a:lstStyle/>
        <a:p>
          <a:endParaRPr lang="hu-HU" sz="2800"/>
        </a:p>
      </dgm:t>
    </dgm:pt>
    <dgm:pt modelId="{EF2F55E5-87B3-43CE-AA3A-B7E9ECED70B7}">
      <dgm:prSet phldrT="[Szöveg]" custT="1"/>
      <dgm:spPr/>
      <dgm:t>
        <a:bodyPr/>
        <a:lstStyle/>
        <a:p>
          <a:r>
            <a:rPr lang="hu-HU" sz="3200" dirty="0" smtClean="0"/>
            <a:t>Házirend hozzárendelés</a:t>
          </a:r>
          <a:endParaRPr lang="hu-HU" sz="3200" dirty="0"/>
        </a:p>
      </dgm:t>
    </dgm:pt>
    <dgm:pt modelId="{DAD230AD-63B5-4F93-9AC1-BD1237822DB6}" type="parTrans" cxnId="{024A9E19-4CA5-4087-A257-A4A813033876}">
      <dgm:prSet/>
      <dgm:spPr/>
      <dgm:t>
        <a:bodyPr/>
        <a:lstStyle/>
        <a:p>
          <a:endParaRPr lang="hu-HU" sz="2800"/>
        </a:p>
      </dgm:t>
    </dgm:pt>
    <dgm:pt modelId="{EEC1EC80-6D84-48C5-A62D-3DBFA8D01E5F}" type="sibTrans" cxnId="{024A9E19-4CA5-4087-A257-A4A813033876}">
      <dgm:prSet custT="1"/>
      <dgm:spPr/>
      <dgm:t>
        <a:bodyPr/>
        <a:lstStyle/>
        <a:p>
          <a:endParaRPr lang="hu-HU" sz="2800"/>
        </a:p>
      </dgm:t>
    </dgm:pt>
    <dgm:pt modelId="{C93D364B-7AED-4C2D-AF83-288D20DD75A9}">
      <dgm:prSet phldrT="[Szöveg]" custT="1"/>
      <dgm:spPr/>
      <dgm:t>
        <a:bodyPr/>
        <a:lstStyle/>
        <a:p>
          <a:r>
            <a:rPr lang="hu-HU" sz="3200" dirty="0" smtClean="0"/>
            <a:t>Automatikus terítés</a:t>
          </a:r>
          <a:endParaRPr lang="hu-HU" sz="3200" dirty="0"/>
        </a:p>
      </dgm:t>
    </dgm:pt>
    <dgm:pt modelId="{BAEAAF36-1D61-4FEA-AC46-ABE86016B935}" type="parTrans" cxnId="{9227798E-D226-4A65-A656-D024E8817F51}">
      <dgm:prSet/>
      <dgm:spPr/>
      <dgm:t>
        <a:bodyPr/>
        <a:lstStyle/>
        <a:p>
          <a:endParaRPr lang="hu-HU" sz="2800"/>
        </a:p>
      </dgm:t>
    </dgm:pt>
    <dgm:pt modelId="{8A8A25D5-1A62-489F-9B2A-C2093F0081A1}" type="sibTrans" cxnId="{9227798E-D226-4A65-A656-D024E8817F51}">
      <dgm:prSet/>
      <dgm:spPr/>
      <dgm:t>
        <a:bodyPr/>
        <a:lstStyle/>
        <a:p>
          <a:endParaRPr lang="hu-HU" sz="2800"/>
        </a:p>
      </dgm:t>
    </dgm:pt>
    <dgm:pt modelId="{682757FF-6D42-449C-9FF9-A13C7C49BEE4}" type="pres">
      <dgm:prSet presAssocID="{9058E0FD-4904-4258-BDC7-96EA46F6F60E}" presName="outerComposite" presStyleCnt="0">
        <dgm:presLayoutVars>
          <dgm:chMax val="5"/>
          <dgm:dir/>
          <dgm:resizeHandles val="exact"/>
        </dgm:presLayoutVars>
      </dgm:prSet>
      <dgm:spPr/>
      <dgm:t>
        <a:bodyPr/>
        <a:lstStyle/>
        <a:p>
          <a:endParaRPr lang="hu-HU"/>
        </a:p>
      </dgm:t>
    </dgm:pt>
    <dgm:pt modelId="{6AC8F611-0C17-41A0-898C-56206597D9FC}" type="pres">
      <dgm:prSet presAssocID="{9058E0FD-4904-4258-BDC7-96EA46F6F60E}" presName="dummyMaxCanvas" presStyleCnt="0">
        <dgm:presLayoutVars/>
      </dgm:prSet>
      <dgm:spPr/>
    </dgm:pt>
    <dgm:pt modelId="{A4EC67C9-C001-41A5-B95B-627B5F2BBB7C}" type="pres">
      <dgm:prSet presAssocID="{9058E0FD-4904-4258-BDC7-96EA46F6F60E}" presName="FiveNodes_1" presStyleLbl="node1" presStyleIdx="0" presStyleCnt="5">
        <dgm:presLayoutVars>
          <dgm:bulletEnabled val="1"/>
        </dgm:presLayoutVars>
      </dgm:prSet>
      <dgm:spPr/>
      <dgm:t>
        <a:bodyPr/>
        <a:lstStyle/>
        <a:p>
          <a:endParaRPr lang="hu-HU"/>
        </a:p>
      </dgm:t>
    </dgm:pt>
    <dgm:pt modelId="{78C26CB0-069E-42D3-8803-E93CEC51EF74}" type="pres">
      <dgm:prSet presAssocID="{9058E0FD-4904-4258-BDC7-96EA46F6F60E}" presName="FiveNodes_2" presStyleLbl="node1" presStyleIdx="1" presStyleCnt="5">
        <dgm:presLayoutVars>
          <dgm:bulletEnabled val="1"/>
        </dgm:presLayoutVars>
      </dgm:prSet>
      <dgm:spPr/>
      <dgm:t>
        <a:bodyPr/>
        <a:lstStyle/>
        <a:p>
          <a:endParaRPr lang="hu-HU"/>
        </a:p>
      </dgm:t>
    </dgm:pt>
    <dgm:pt modelId="{3865EEA4-96A7-446C-9BE3-387EAF8A8E7B}" type="pres">
      <dgm:prSet presAssocID="{9058E0FD-4904-4258-BDC7-96EA46F6F60E}" presName="FiveNodes_3" presStyleLbl="node1" presStyleIdx="2" presStyleCnt="5">
        <dgm:presLayoutVars>
          <dgm:bulletEnabled val="1"/>
        </dgm:presLayoutVars>
      </dgm:prSet>
      <dgm:spPr/>
      <dgm:t>
        <a:bodyPr/>
        <a:lstStyle/>
        <a:p>
          <a:endParaRPr lang="hu-HU"/>
        </a:p>
      </dgm:t>
    </dgm:pt>
    <dgm:pt modelId="{E8EC3B5E-BBB2-4CD6-894B-DC18CBCA730B}" type="pres">
      <dgm:prSet presAssocID="{9058E0FD-4904-4258-BDC7-96EA46F6F60E}" presName="FiveNodes_4" presStyleLbl="node1" presStyleIdx="3" presStyleCnt="5">
        <dgm:presLayoutVars>
          <dgm:bulletEnabled val="1"/>
        </dgm:presLayoutVars>
      </dgm:prSet>
      <dgm:spPr/>
      <dgm:t>
        <a:bodyPr/>
        <a:lstStyle/>
        <a:p>
          <a:endParaRPr lang="hu-HU"/>
        </a:p>
      </dgm:t>
    </dgm:pt>
    <dgm:pt modelId="{B87940BA-4248-4DC1-854A-FF653374AA1E}" type="pres">
      <dgm:prSet presAssocID="{9058E0FD-4904-4258-BDC7-96EA46F6F60E}" presName="FiveNodes_5" presStyleLbl="node1" presStyleIdx="4" presStyleCnt="5">
        <dgm:presLayoutVars>
          <dgm:bulletEnabled val="1"/>
        </dgm:presLayoutVars>
      </dgm:prSet>
      <dgm:spPr/>
      <dgm:t>
        <a:bodyPr/>
        <a:lstStyle/>
        <a:p>
          <a:endParaRPr lang="hu-HU"/>
        </a:p>
      </dgm:t>
    </dgm:pt>
    <dgm:pt modelId="{CB290152-19AA-42DD-997E-B13C716307EA}" type="pres">
      <dgm:prSet presAssocID="{9058E0FD-4904-4258-BDC7-96EA46F6F60E}" presName="FiveConn_1-2" presStyleLbl="fgAccFollowNode1" presStyleIdx="0" presStyleCnt="4">
        <dgm:presLayoutVars>
          <dgm:bulletEnabled val="1"/>
        </dgm:presLayoutVars>
      </dgm:prSet>
      <dgm:spPr/>
      <dgm:t>
        <a:bodyPr/>
        <a:lstStyle/>
        <a:p>
          <a:endParaRPr lang="hu-HU"/>
        </a:p>
      </dgm:t>
    </dgm:pt>
    <dgm:pt modelId="{BE1DD471-B51C-40E0-8004-39049242BCD3}" type="pres">
      <dgm:prSet presAssocID="{9058E0FD-4904-4258-BDC7-96EA46F6F60E}" presName="FiveConn_2-3" presStyleLbl="fgAccFollowNode1" presStyleIdx="1" presStyleCnt="4">
        <dgm:presLayoutVars>
          <dgm:bulletEnabled val="1"/>
        </dgm:presLayoutVars>
      </dgm:prSet>
      <dgm:spPr/>
      <dgm:t>
        <a:bodyPr/>
        <a:lstStyle/>
        <a:p>
          <a:endParaRPr lang="hu-HU"/>
        </a:p>
      </dgm:t>
    </dgm:pt>
    <dgm:pt modelId="{504967D6-304C-4811-AE49-163B650F5711}" type="pres">
      <dgm:prSet presAssocID="{9058E0FD-4904-4258-BDC7-96EA46F6F60E}" presName="FiveConn_3-4" presStyleLbl="fgAccFollowNode1" presStyleIdx="2" presStyleCnt="4">
        <dgm:presLayoutVars>
          <dgm:bulletEnabled val="1"/>
        </dgm:presLayoutVars>
      </dgm:prSet>
      <dgm:spPr/>
      <dgm:t>
        <a:bodyPr/>
        <a:lstStyle/>
        <a:p>
          <a:endParaRPr lang="hu-HU"/>
        </a:p>
      </dgm:t>
    </dgm:pt>
    <dgm:pt modelId="{A9BD4495-A896-41DE-8B0D-7C66940DFF51}" type="pres">
      <dgm:prSet presAssocID="{9058E0FD-4904-4258-BDC7-96EA46F6F60E}" presName="FiveConn_4-5" presStyleLbl="fgAccFollowNode1" presStyleIdx="3" presStyleCnt="4">
        <dgm:presLayoutVars>
          <dgm:bulletEnabled val="1"/>
        </dgm:presLayoutVars>
      </dgm:prSet>
      <dgm:spPr/>
      <dgm:t>
        <a:bodyPr/>
        <a:lstStyle/>
        <a:p>
          <a:endParaRPr lang="hu-HU"/>
        </a:p>
      </dgm:t>
    </dgm:pt>
    <dgm:pt modelId="{73FD94AC-CE09-487A-AF9D-515C0F9CDB75}" type="pres">
      <dgm:prSet presAssocID="{9058E0FD-4904-4258-BDC7-96EA46F6F60E}" presName="FiveNodes_1_text" presStyleLbl="node1" presStyleIdx="4" presStyleCnt="5">
        <dgm:presLayoutVars>
          <dgm:bulletEnabled val="1"/>
        </dgm:presLayoutVars>
      </dgm:prSet>
      <dgm:spPr/>
      <dgm:t>
        <a:bodyPr/>
        <a:lstStyle/>
        <a:p>
          <a:endParaRPr lang="hu-HU"/>
        </a:p>
      </dgm:t>
    </dgm:pt>
    <dgm:pt modelId="{3C8036BA-49CB-4252-8B70-3F007EB6DC3F}" type="pres">
      <dgm:prSet presAssocID="{9058E0FD-4904-4258-BDC7-96EA46F6F60E}" presName="FiveNodes_2_text" presStyleLbl="node1" presStyleIdx="4" presStyleCnt="5">
        <dgm:presLayoutVars>
          <dgm:bulletEnabled val="1"/>
        </dgm:presLayoutVars>
      </dgm:prSet>
      <dgm:spPr/>
      <dgm:t>
        <a:bodyPr/>
        <a:lstStyle/>
        <a:p>
          <a:endParaRPr lang="hu-HU"/>
        </a:p>
      </dgm:t>
    </dgm:pt>
    <dgm:pt modelId="{39E43F50-670A-4609-AB9B-3CCEC4A3C91E}" type="pres">
      <dgm:prSet presAssocID="{9058E0FD-4904-4258-BDC7-96EA46F6F60E}" presName="FiveNodes_3_text" presStyleLbl="node1" presStyleIdx="4" presStyleCnt="5">
        <dgm:presLayoutVars>
          <dgm:bulletEnabled val="1"/>
        </dgm:presLayoutVars>
      </dgm:prSet>
      <dgm:spPr/>
      <dgm:t>
        <a:bodyPr/>
        <a:lstStyle/>
        <a:p>
          <a:endParaRPr lang="hu-HU"/>
        </a:p>
      </dgm:t>
    </dgm:pt>
    <dgm:pt modelId="{301BAA76-72B8-4D47-A57E-01F795ADE19D}" type="pres">
      <dgm:prSet presAssocID="{9058E0FD-4904-4258-BDC7-96EA46F6F60E}" presName="FiveNodes_4_text" presStyleLbl="node1" presStyleIdx="4" presStyleCnt="5">
        <dgm:presLayoutVars>
          <dgm:bulletEnabled val="1"/>
        </dgm:presLayoutVars>
      </dgm:prSet>
      <dgm:spPr/>
      <dgm:t>
        <a:bodyPr/>
        <a:lstStyle/>
        <a:p>
          <a:endParaRPr lang="hu-HU"/>
        </a:p>
      </dgm:t>
    </dgm:pt>
    <dgm:pt modelId="{AEAF2745-F41C-4251-A68A-5EDE2807134F}" type="pres">
      <dgm:prSet presAssocID="{9058E0FD-4904-4258-BDC7-96EA46F6F60E}" presName="FiveNodes_5_text" presStyleLbl="node1" presStyleIdx="4" presStyleCnt="5">
        <dgm:presLayoutVars>
          <dgm:bulletEnabled val="1"/>
        </dgm:presLayoutVars>
      </dgm:prSet>
      <dgm:spPr/>
      <dgm:t>
        <a:bodyPr/>
        <a:lstStyle/>
        <a:p>
          <a:endParaRPr lang="hu-HU"/>
        </a:p>
      </dgm:t>
    </dgm:pt>
  </dgm:ptLst>
  <dgm:cxnLst>
    <dgm:cxn modelId="{5D48AF21-3198-4330-9B28-2194C4D57469}" type="presOf" srcId="{3160A164-CBBF-42A9-B753-577614EB7374}" destId="{CB290152-19AA-42DD-997E-B13C716307EA}" srcOrd="0" destOrd="0" presId="urn:microsoft.com/office/officeart/2005/8/layout/vProcess5"/>
    <dgm:cxn modelId="{CA071A34-3099-4ACC-A5AB-9E41BE5B08C3}" type="presOf" srcId="{633B9036-8B93-45F2-91FD-D7F13DD2A67D}" destId="{39E43F50-670A-4609-AB9B-3CCEC4A3C91E}" srcOrd="1" destOrd="0" presId="urn:microsoft.com/office/officeart/2005/8/layout/vProcess5"/>
    <dgm:cxn modelId="{9227798E-D226-4A65-A656-D024E8817F51}" srcId="{9058E0FD-4904-4258-BDC7-96EA46F6F60E}" destId="{C93D364B-7AED-4C2D-AF83-288D20DD75A9}" srcOrd="4" destOrd="0" parTransId="{BAEAAF36-1D61-4FEA-AC46-ABE86016B935}" sibTransId="{8A8A25D5-1A62-489F-9B2A-C2093F0081A1}"/>
    <dgm:cxn modelId="{3BB7BAA3-5569-41F4-B643-04EFAEFB4F87}" type="presOf" srcId="{9058E0FD-4904-4258-BDC7-96EA46F6F60E}" destId="{682757FF-6D42-449C-9FF9-A13C7C49BEE4}" srcOrd="0" destOrd="0" presId="urn:microsoft.com/office/officeart/2005/8/layout/vProcess5"/>
    <dgm:cxn modelId="{012A7FEB-DBA0-460E-9923-F7EB253014AC}" type="presOf" srcId="{633B9036-8B93-45F2-91FD-D7F13DD2A67D}" destId="{3865EEA4-96A7-446C-9BE3-387EAF8A8E7B}" srcOrd="0" destOrd="0" presId="urn:microsoft.com/office/officeart/2005/8/layout/vProcess5"/>
    <dgm:cxn modelId="{E16B716B-B26E-420A-B7FB-9C55D179810C}" type="presOf" srcId="{C93D364B-7AED-4C2D-AF83-288D20DD75A9}" destId="{B87940BA-4248-4DC1-854A-FF653374AA1E}" srcOrd="0" destOrd="0" presId="urn:microsoft.com/office/officeart/2005/8/layout/vProcess5"/>
    <dgm:cxn modelId="{85E30204-645E-46C2-9D06-A1A469075256}" type="presOf" srcId="{8FBD2132-6E73-44AA-BF25-2959EF859EAB}" destId="{73FD94AC-CE09-487A-AF9D-515C0F9CDB75}" srcOrd="1" destOrd="0" presId="urn:microsoft.com/office/officeart/2005/8/layout/vProcess5"/>
    <dgm:cxn modelId="{20349491-80DF-4AB7-B105-69E1BD1312FA}" type="presOf" srcId="{EF2F55E5-87B3-43CE-AA3A-B7E9ECED70B7}" destId="{E8EC3B5E-BBB2-4CD6-894B-DC18CBCA730B}" srcOrd="0" destOrd="0" presId="urn:microsoft.com/office/officeart/2005/8/layout/vProcess5"/>
    <dgm:cxn modelId="{7FACE8FA-6DDA-4211-B8D3-8903F562F0C6}" type="presOf" srcId="{EF4FB90A-7E68-4777-B24F-759517CD618D}" destId="{3C8036BA-49CB-4252-8B70-3F007EB6DC3F}" srcOrd="1" destOrd="0" presId="urn:microsoft.com/office/officeart/2005/8/layout/vProcess5"/>
    <dgm:cxn modelId="{4B5B6B81-B7F7-49A2-A3F4-0341E12C02EC}" type="presOf" srcId="{6ED65A71-4706-4CBE-976B-659B6D78C272}" destId="{504967D6-304C-4811-AE49-163B650F5711}" srcOrd="0" destOrd="0" presId="urn:microsoft.com/office/officeart/2005/8/layout/vProcess5"/>
    <dgm:cxn modelId="{B815A540-7F1C-41D1-8F98-38ECD5A67996}" type="presOf" srcId="{8FBD2132-6E73-44AA-BF25-2959EF859EAB}" destId="{A4EC67C9-C001-41A5-B95B-627B5F2BBB7C}" srcOrd="0" destOrd="0" presId="urn:microsoft.com/office/officeart/2005/8/layout/vProcess5"/>
    <dgm:cxn modelId="{D0D8040F-F80D-40F2-A439-4CBE1C8DE681}" srcId="{9058E0FD-4904-4258-BDC7-96EA46F6F60E}" destId="{EF4FB90A-7E68-4777-B24F-759517CD618D}" srcOrd="1" destOrd="0" parTransId="{3EF5C7E0-60BE-4995-B352-2A34897AFD54}" sibTransId="{1CD94667-E30A-4847-94B0-00899B5DC4CC}"/>
    <dgm:cxn modelId="{B3884E25-B4FC-4B8F-9FE9-D4777EC21463}" type="presOf" srcId="{1CD94667-E30A-4847-94B0-00899B5DC4CC}" destId="{BE1DD471-B51C-40E0-8004-39049242BCD3}" srcOrd="0" destOrd="0" presId="urn:microsoft.com/office/officeart/2005/8/layout/vProcess5"/>
    <dgm:cxn modelId="{FDE5B6D2-BFC4-4E53-B9EF-A3545E08F73A}" type="presOf" srcId="{C93D364B-7AED-4C2D-AF83-288D20DD75A9}" destId="{AEAF2745-F41C-4251-A68A-5EDE2807134F}" srcOrd="1" destOrd="0" presId="urn:microsoft.com/office/officeart/2005/8/layout/vProcess5"/>
    <dgm:cxn modelId="{BACCEF3C-ADB6-4CCC-B1CE-993B35F9E1C9}" type="presOf" srcId="{EF4FB90A-7E68-4777-B24F-759517CD618D}" destId="{78C26CB0-069E-42D3-8803-E93CEC51EF74}" srcOrd="0" destOrd="0" presId="urn:microsoft.com/office/officeart/2005/8/layout/vProcess5"/>
    <dgm:cxn modelId="{13598CEC-3C59-4B3E-AAF7-B3129C4CFB31}" srcId="{9058E0FD-4904-4258-BDC7-96EA46F6F60E}" destId="{633B9036-8B93-45F2-91FD-D7F13DD2A67D}" srcOrd="2" destOrd="0" parTransId="{7D1A4E0D-F9E5-428B-A33E-FE3D056F4718}" sibTransId="{6ED65A71-4706-4CBE-976B-659B6D78C272}"/>
    <dgm:cxn modelId="{024A9E19-4CA5-4087-A257-A4A813033876}" srcId="{9058E0FD-4904-4258-BDC7-96EA46F6F60E}" destId="{EF2F55E5-87B3-43CE-AA3A-B7E9ECED70B7}" srcOrd="3" destOrd="0" parTransId="{DAD230AD-63B5-4F93-9AC1-BD1237822DB6}" sibTransId="{EEC1EC80-6D84-48C5-A62D-3DBFA8D01E5F}"/>
    <dgm:cxn modelId="{084F10C9-9965-45BE-B4D7-9615D428B52D}" srcId="{9058E0FD-4904-4258-BDC7-96EA46F6F60E}" destId="{8FBD2132-6E73-44AA-BF25-2959EF859EAB}" srcOrd="0" destOrd="0" parTransId="{B90C8A97-17E3-4901-A377-EBBA232562EF}" sibTransId="{3160A164-CBBF-42A9-B753-577614EB7374}"/>
    <dgm:cxn modelId="{08CEF89D-8350-4E5D-B33F-59D0D3EB3BF9}" type="presOf" srcId="{EF2F55E5-87B3-43CE-AA3A-B7E9ECED70B7}" destId="{301BAA76-72B8-4D47-A57E-01F795ADE19D}" srcOrd="1" destOrd="0" presId="urn:microsoft.com/office/officeart/2005/8/layout/vProcess5"/>
    <dgm:cxn modelId="{CE23944D-FB8E-4D9E-9717-10F596E5EE97}" type="presOf" srcId="{EEC1EC80-6D84-48C5-A62D-3DBFA8D01E5F}" destId="{A9BD4495-A896-41DE-8B0D-7C66940DFF51}" srcOrd="0" destOrd="0" presId="urn:microsoft.com/office/officeart/2005/8/layout/vProcess5"/>
    <dgm:cxn modelId="{BECEF0AA-68A7-4431-9804-9E48395C59E3}" type="presParOf" srcId="{682757FF-6D42-449C-9FF9-A13C7C49BEE4}" destId="{6AC8F611-0C17-41A0-898C-56206597D9FC}" srcOrd="0" destOrd="0" presId="urn:microsoft.com/office/officeart/2005/8/layout/vProcess5"/>
    <dgm:cxn modelId="{FBDC2A09-867D-4E25-B00A-A4657BBA4338}" type="presParOf" srcId="{682757FF-6D42-449C-9FF9-A13C7C49BEE4}" destId="{A4EC67C9-C001-41A5-B95B-627B5F2BBB7C}" srcOrd="1" destOrd="0" presId="urn:microsoft.com/office/officeart/2005/8/layout/vProcess5"/>
    <dgm:cxn modelId="{26D0B77F-7284-4FE7-A96A-B5AEDA1BE77E}" type="presParOf" srcId="{682757FF-6D42-449C-9FF9-A13C7C49BEE4}" destId="{78C26CB0-069E-42D3-8803-E93CEC51EF74}" srcOrd="2" destOrd="0" presId="urn:microsoft.com/office/officeart/2005/8/layout/vProcess5"/>
    <dgm:cxn modelId="{EC7C7955-4517-4902-B42E-F4252A6E2E64}" type="presParOf" srcId="{682757FF-6D42-449C-9FF9-A13C7C49BEE4}" destId="{3865EEA4-96A7-446C-9BE3-387EAF8A8E7B}" srcOrd="3" destOrd="0" presId="urn:microsoft.com/office/officeart/2005/8/layout/vProcess5"/>
    <dgm:cxn modelId="{431537E8-9C18-4781-AE04-B340A54EEB0F}" type="presParOf" srcId="{682757FF-6D42-449C-9FF9-A13C7C49BEE4}" destId="{E8EC3B5E-BBB2-4CD6-894B-DC18CBCA730B}" srcOrd="4" destOrd="0" presId="urn:microsoft.com/office/officeart/2005/8/layout/vProcess5"/>
    <dgm:cxn modelId="{359D623C-758B-4E8D-86BB-902B7680EC9A}" type="presParOf" srcId="{682757FF-6D42-449C-9FF9-A13C7C49BEE4}" destId="{B87940BA-4248-4DC1-854A-FF653374AA1E}" srcOrd="5" destOrd="0" presId="urn:microsoft.com/office/officeart/2005/8/layout/vProcess5"/>
    <dgm:cxn modelId="{24254A65-BCB1-481E-B1C2-599287910492}" type="presParOf" srcId="{682757FF-6D42-449C-9FF9-A13C7C49BEE4}" destId="{CB290152-19AA-42DD-997E-B13C716307EA}" srcOrd="6" destOrd="0" presId="urn:microsoft.com/office/officeart/2005/8/layout/vProcess5"/>
    <dgm:cxn modelId="{05112480-96A9-4F84-8CBB-44049DA56D99}" type="presParOf" srcId="{682757FF-6D42-449C-9FF9-A13C7C49BEE4}" destId="{BE1DD471-B51C-40E0-8004-39049242BCD3}" srcOrd="7" destOrd="0" presId="urn:microsoft.com/office/officeart/2005/8/layout/vProcess5"/>
    <dgm:cxn modelId="{03B374D5-CAF8-4E48-B736-A205E9FCA8C1}" type="presParOf" srcId="{682757FF-6D42-449C-9FF9-A13C7C49BEE4}" destId="{504967D6-304C-4811-AE49-163B650F5711}" srcOrd="8" destOrd="0" presId="urn:microsoft.com/office/officeart/2005/8/layout/vProcess5"/>
    <dgm:cxn modelId="{C28483B2-5953-4258-A248-A99EDBBDC38D}" type="presParOf" srcId="{682757FF-6D42-449C-9FF9-A13C7C49BEE4}" destId="{A9BD4495-A896-41DE-8B0D-7C66940DFF51}" srcOrd="9" destOrd="0" presId="urn:microsoft.com/office/officeart/2005/8/layout/vProcess5"/>
    <dgm:cxn modelId="{B96FA6CD-8426-4F34-BD9E-2510764DECDE}" type="presParOf" srcId="{682757FF-6D42-449C-9FF9-A13C7C49BEE4}" destId="{73FD94AC-CE09-487A-AF9D-515C0F9CDB75}" srcOrd="10" destOrd="0" presId="urn:microsoft.com/office/officeart/2005/8/layout/vProcess5"/>
    <dgm:cxn modelId="{72FE6667-E27B-4EF5-9E79-48AA290BD33A}" type="presParOf" srcId="{682757FF-6D42-449C-9FF9-A13C7C49BEE4}" destId="{3C8036BA-49CB-4252-8B70-3F007EB6DC3F}" srcOrd="11" destOrd="0" presId="urn:microsoft.com/office/officeart/2005/8/layout/vProcess5"/>
    <dgm:cxn modelId="{C97C0B89-2F9D-4AD9-BEBD-B8C3774FA191}" type="presParOf" srcId="{682757FF-6D42-449C-9FF9-A13C7C49BEE4}" destId="{39E43F50-670A-4609-AB9B-3CCEC4A3C91E}" srcOrd="12" destOrd="0" presId="urn:microsoft.com/office/officeart/2005/8/layout/vProcess5"/>
    <dgm:cxn modelId="{62F286F6-2F59-4ED6-8BDE-28257D858335}" type="presParOf" srcId="{682757FF-6D42-449C-9FF9-A13C7C49BEE4}" destId="{301BAA76-72B8-4D47-A57E-01F795ADE19D}" srcOrd="13" destOrd="0" presId="urn:microsoft.com/office/officeart/2005/8/layout/vProcess5"/>
    <dgm:cxn modelId="{C34B9D9A-9738-4BAD-A8B7-FB04FEF5A484}" type="presParOf" srcId="{682757FF-6D42-449C-9FF9-A13C7C49BEE4}" destId="{AEAF2745-F41C-4251-A68A-5EDE2807134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58E0FD-4904-4258-BDC7-96EA46F6F60E}"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hu-HU"/>
        </a:p>
      </dgm:t>
    </dgm:pt>
    <dgm:pt modelId="{8FBD2132-6E73-44AA-BF25-2959EF859EAB}">
      <dgm:prSet phldrT="[Szöveg]" custT="1"/>
      <dgm:spPr/>
      <dgm:t>
        <a:bodyPr/>
        <a:lstStyle/>
        <a:p>
          <a:r>
            <a:rPr lang="hu-HU" sz="3200" dirty="0" smtClean="0"/>
            <a:t>Fejlesztés</a:t>
          </a:r>
          <a:endParaRPr lang="hu-HU" sz="3200" dirty="0"/>
        </a:p>
      </dgm:t>
    </dgm:pt>
    <dgm:pt modelId="{B90C8A97-17E3-4901-A377-EBBA232562EF}" type="parTrans" cxnId="{084F10C9-9965-45BE-B4D7-9615D428B52D}">
      <dgm:prSet/>
      <dgm:spPr/>
      <dgm:t>
        <a:bodyPr/>
        <a:lstStyle/>
        <a:p>
          <a:endParaRPr lang="hu-HU" sz="2800"/>
        </a:p>
      </dgm:t>
    </dgm:pt>
    <dgm:pt modelId="{3160A164-CBBF-42A9-B753-577614EB7374}" type="sibTrans" cxnId="{084F10C9-9965-45BE-B4D7-9615D428B52D}">
      <dgm:prSet custT="1"/>
      <dgm:spPr/>
      <dgm:t>
        <a:bodyPr/>
        <a:lstStyle/>
        <a:p>
          <a:endParaRPr lang="hu-HU" sz="2800"/>
        </a:p>
      </dgm:t>
    </dgm:pt>
    <dgm:pt modelId="{EF4FB90A-7E68-4777-B24F-759517CD618D}">
      <dgm:prSet phldrT="[Szöveg]" custT="1"/>
      <dgm:spPr/>
      <dgm:t>
        <a:bodyPr/>
        <a:lstStyle/>
        <a:p>
          <a:r>
            <a:rPr lang="hu-HU" sz="3200" dirty="0" smtClean="0"/>
            <a:t>Telepítő létrehozása</a:t>
          </a:r>
          <a:endParaRPr lang="hu-HU" sz="3200" dirty="0"/>
        </a:p>
      </dgm:t>
    </dgm:pt>
    <dgm:pt modelId="{3EF5C7E0-60BE-4995-B352-2A34897AFD54}" type="parTrans" cxnId="{D0D8040F-F80D-40F2-A439-4CBE1C8DE681}">
      <dgm:prSet/>
      <dgm:spPr/>
      <dgm:t>
        <a:bodyPr/>
        <a:lstStyle/>
        <a:p>
          <a:endParaRPr lang="hu-HU" sz="2800"/>
        </a:p>
      </dgm:t>
    </dgm:pt>
    <dgm:pt modelId="{1CD94667-E30A-4847-94B0-00899B5DC4CC}" type="sibTrans" cxnId="{D0D8040F-F80D-40F2-A439-4CBE1C8DE681}">
      <dgm:prSet custT="1"/>
      <dgm:spPr/>
      <dgm:t>
        <a:bodyPr/>
        <a:lstStyle/>
        <a:p>
          <a:endParaRPr lang="hu-HU" sz="2800"/>
        </a:p>
      </dgm:t>
    </dgm:pt>
    <dgm:pt modelId="{633B9036-8B93-45F2-91FD-D7F13DD2A67D}">
      <dgm:prSet phldrT="[Szöveg]" custT="1"/>
      <dgm:spPr/>
      <dgm:t>
        <a:bodyPr/>
        <a:lstStyle/>
        <a:p>
          <a:r>
            <a:rPr lang="hu-HU" sz="3200" dirty="0" smtClean="0"/>
            <a:t>MSI </a:t>
          </a:r>
          <a:r>
            <a:rPr lang="hu-HU" sz="3200" dirty="0" err="1" smtClean="0"/>
            <a:t>testreszabása</a:t>
          </a:r>
          <a:endParaRPr lang="hu-HU" sz="3200" dirty="0"/>
        </a:p>
      </dgm:t>
    </dgm:pt>
    <dgm:pt modelId="{7D1A4E0D-F9E5-428B-A33E-FE3D056F4718}" type="parTrans" cxnId="{13598CEC-3C59-4B3E-AAF7-B3129C4CFB31}">
      <dgm:prSet/>
      <dgm:spPr/>
      <dgm:t>
        <a:bodyPr/>
        <a:lstStyle/>
        <a:p>
          <a:endParaRPr lang="hu-HU" sz="2800"/>
        </a:p>
      </dgm:t>
    </dgm:pt>
    <dgm:pt modelId="{6ED65A71-4706-4CBE-976B-659B6D78C272}" type="sibTrans" cxnId="{13598CEC-3C59-4B3E-AAF7-B3129C4CFB31}">
      <dgm:prSet custT="1"/>
      <dgm:spPr/>
      <dgm:t>
        <a:bodyPr/>
        <a:lstStyle/>
        <a:p>
          <a:endParaRPr lang="hu-HU" sz="2800"/>
        </a:p>
      </dgm:t>
    </dgm:pt>
    <dgm:pt modelId="{EF2F55E5-87B3-43CE-AA3A-B7E9ECED70B7}">
      <dgm:prSet phldrT="[Szöveg]" custT="1">
        <dgm:style>
          <a:lnRef idx="1">
            <a:schemeClr val="accent4"/>
          </a:lnRef>
          <a:fillRef idx="3">
            <a:schemeClr val="accent4"/>
          </a:fillRef>
          <a:effectRef idx="2">
            <a:schemeClr val="accent4"/>
          </a:effectRef>
          <a:fontRef idx="minor">
            <a:schemeClr val="lt1"/>
          </a:fontRef>
        </dgm:style>
      </dgm:prSet>
      <dgm:spPr/>
      <dgm:t>
        <a:bodyPr/>
        <a:lstStyle/>
        <a:p>
          <a:r>
            <a:rPr lang="hu-HU" sz="3200" dirty="0" smtClean="0"/>
            <a:t>Házirend hozzárendelés</a:t>
          </a:r>
          <a:endParaRPr lang="hu-HU" sz="3200" dirty="0"/>
        </a:p>
      </dgm:t>
    </dgm:pt>
    <dgm:pt modelId="{DAD230AD-63B5-4F93-9AC1-BD1237822DB6}" type="parTrans" cxnId="{024A9E19-4CA5-4087-A257-A4A813033876}">
      <dgm:prSet/>
      <dgm:spPr/>
      <dgm:t>
        <a:bodyPr/>
        <a:lstStyle/>
        <a:p>
          <a:endParaRPr lang="hu-HU" sz="2800"/>
        </a:p>
      </dgm:t>
    </dgm:pt>
    <dgm:pt modelId="{EEC1EC80-6D84-48C5-A62D-3DBFA8D01E5F}" type="sibTrans" cxnId="{024A9E19-4CA5-4087-A257-A4A813033876}">
      <dgm:prSet custT="1"/>
      <dgm:spPr/>
      <dgm:t>
        <a:bodyPr/>
        <a:lstStyle/>
        <a:p>
          <a:endParaRPr lang="hu-HU" sz="2800"/>
        </a:p>
      </dgm:t>
    </dgm:pt>
    <dgm:pt modelId="{C93D364B-7AED-4C2D-AF83-288D20DD75A9}">
      <dgm:prSet phldrT="[Szöveg]" custT="1"/>
      <dgm:spPr/>
      <dgm:t>
        <a:bodyPr/>
        <a:lstStyle/>
        <a:p>
          <a:r>
            <a:rPr lang="hu-HU" sz="3200" dirty="0" smtClean="0"/>
            <a:t>Automatikus terítés</a:t>
          </a:r>
          <a:endParaRPr lang="hu-HU" sz="3200" dirty="0"/>
        </a:p>
      </dgm:t>
    </dgm:pt>
    <dgm:pt modelId="{BAEAAF36-1D61-4FEA-AC46-ABE86016B935}" type="parTrans" cxnId="{9227798E-D226-4A65-A656-D024E8817F51}">
      <dgm:prSet/>
      <dgm:spPr/>
      <dgm:t>
        <a:bodyPr/>
        <a:lstStyle/>
        <a:p>
          <a:endParaRPr lang="hu-HU" sz="2800"/>
        </a:p>
      </dgm:t>
    </dgm:pt>
    <dgm:pt modelId="{8A8A25D5-1A62-489F-9B2A-C2093F0081A1}" type="sibTrans" cxnId="{9227798E-D226-4A65-A656-D024E8817F51}">
      <dgm:prSet/>
      <dgm:spPr/>
      <dgm:t>
        <a:bodyPr/>
        <a:lstStyle/>
        <a:p>
          <a:endParaRPr lang="hu-HU" sz="2800"/>
        </a:p>
      </dgm:t>
    </dgm:pt>
    <dgm:pt modelId="{682757FF-6D42-449C-9FF9-A13C7C49BEE4}" type="pres">
      <dgm:prSet presAssocID="{9058E0FD-4904-4258-BDC7-96EA46F6F60E}" presName="outerComposite" presStyleCnt="0">
        <dgm:presLayoutVars>
          <dgm:chMax val="5"/>
          <dgm:dir/>
          <dgm:resizeHandles val="exact"/>
        </dgm:presLayoutVars>
      </dgm:prSet>
      <dgm:spPr/>
      <dgm:t>
        <a:bodyPr/>
        <a:lstStyle/>
        <a:p>
          <a:endParaRPr lang="hu-HU"/>
        </a:p>
      </dgm:t>
    </dgm:pt>
    <dgm:pt modelId="{6AC8F611-0C17-41A0-898C-56206597D9FC}" type="pres">
      <dgm:prSet presAssocID="{9058E0FD-4904-4258-BDC7-96EA46F6F60E}" presName="dummyMaxCanvas" presStyleCnt="0">
        <dgm:presLayoutVars/>
      </dgm:prSet>
      <dgm:spPr/>
    </dgm:pt>
    <dgm:pt modelId="{A4EC67C9-C001-41A5-B95B-627B5F2BBB7C}" type="pres">
      <dgm:prSet presAssocID="{9058E0FD-4904-4258-BDC7-96EA46F6F60E}" presName="FiveNodes_1" presStyleLbl="node1" presStyleIdx="0" presStyleCnt="5">
        <dgm:presLayoutVars>
          <dgm:bulletEnabled val="1"/>
        </dgm:presLayoutVars>
      </dgm:prSet>
      <dgm:spPr/>
      <dgm:t>
        <a:bodyPr/>
        <a:lstStyle/>
        <a:p>
          <a:endParaRPr lang="hu-HU"/>
        </a:p>
      </dgm:t>
    </dgm:pt>
    <dgm:pt modelId="{78C26CB0-069E-42D3-8803-E93CEC51EF74}" type="pres">
      <dgm:prSet presAssocID="{9058E0FD-4904-4258-BDC7-96EA46F6F60E}" presName="FiveNodes_2" presStyleLbl="node1" presStyleIdx="1" presStyleCnt="5">
        <dgm:presLayoutVars>
          <dgm:bulletEnabled val="1"/>
        </dgm:presLayoutVars>
      </dgm:prSet>
      <dgm:spPr/>
      <dgm:t>
        <a:bodyPr/>
        <a:lstStyle/>
        <a:p>
          <a:endParaRPr lang="hu-HU"/>
        </a:p>
      </dgm:t>
    </dgm:pt>
    <dgm:pt modelId="{3865EEA4-96A7-446C-9BE3-387EAF8A8E7B}" type="pres">
      <dgm:prSet presAssocID="{9058E0FD-4904-4258-BDC7-96EA46F6F60E}" presName="FiveNodes_3" presStyleLbl="node1" presStyleIdx="2" presStyleCnt="5">
        <dgm:presLayoutVars>
          <dgm:bulletEnabled val="1"/>
        </dgm:presLayoutVars>
      </dgm:prSet>
      <dgm:spPr/>
      <dgm:t>
        <a:bodyPr/>
        <a:lstStyle/>
        <a:p>
          <a:endParaRPr lang="hu-HU"/>
        </a:p>
      </dgm:t>
    </dgm:pt>
    <dgm:pt modelId="{E8EC3B5E-BBB2-4CD6-894B-DC18CBCA730B}" type="pres">
      <dgm:prSet presAssocID="{9058E0FD-4904-4258-BDC7-96EA46F6F60E}" presName="FiveNodes_4" presStyleLbl="node1" presStyleIdx="3" presStyleCnt="5">
        <dgm:presLayoutVars>
          <dgm:bulletEnabled val="1"/>
        </dgm:presLayoutVars>
      </dgm:prSet>
      <dgm:spPr/>
      <dgm:t>
        <a:bodyPr/>
        <a:lstStyle/>
        <a:p>
          <a:endParaRPr lang="hu-HU"/>
        </a:p>
      </dgm:t>
    </dgm:pt>
    <dgm:pt modelId="{B87940BA-4248-4DC1-854A-FF653374AA1E}" type="pres">
      <dgm:prSet presAssocID="{9058E0FD-4904-4258-BDC7-96EA46F6F60E}" presName="FiveNodes_5" presStyleLbl="node1" presStyleIdx="4" presStyleCnt="5">
        <dgm:presLayoutVars>
          <dgm:bulletEnabled val="1"/>
        </dgm:presLayoutVars>
      </dgm:prSet>
      <dgm:spPr/>
      <dgm:t>
        <a:bodyPr/>
        <a:lstStyle/>
        <a:p>
          <a:endParaRPr lang="hu-HU"/>
        </a:p>
      </dgm:t>
    </dgm:pt>
    <dgm:pt modelId="{CB290152-19AA-42DD-997E-B13C716307EA}" type="pres">
      <dgm:prSet presAssocID="{9058E0FD-4904-4258-BDC7-96EA46F6F60E}" presName="FiveConn_1-2" presStyleLbl="fgAccFollowNode1" presStyleIdx="0" presStyleCnt="4">
        <dgm:presLayoutVars>
          <dgm:bulletEnabled val="1"/>
        </dgm:presLayoutVars>
      </dgm:prSet>
      <dgm:spPr/>
      <dgm:t>
        <a:bodyPr/>
        <a:lstStyle/>
        <a:p>
          <a:endParaRPr lang="hu-HU"/>
        </a:p>
      </dgm:t>
    </dgm:pt>
    <dgm:pt modelId="{BE1DD471-B51C-40E0-8004-39049242BCD3}" type="pres">
      <dgm:prSet presAssocID="{9058E0FD-4904-4258-BDC7-96EA46F6F60E}" presName="FiveConn_2-3" presStyleLbl="fgAccFollowNode1" presStyleIdx="1" presStyleCnt="4">
        <dgm:presLayoutVars>
          <dgm:bulletEnabled val="1"/>
        </dgm:presLayoutVars>
      </dgm:prSet>
      <dgm:spPr/>
      <dgm:t>
        <a:bodyPr/>
        <a:lstStyle/>
        <a:p>
          <a:endParaRPr lang="hu-HU"/>
        </a:p>
      </dgm:t>
    </dgm:pt>
    <dgm:pt modelId="{504967D6-304C-4811-AE49-163B650F5711}" type="pres">
      <dgm:prSet presAssocID="{9058E0FD-4904-4258-BDC7-96EA46F6F60E}" presName="FiveConn_3-4" presStyleLbl="fgAccFollowNode1" presStyleIdx="2" presStyleCnt="4">
        <dgm:presLayoutVars>
          <dgm:bulletEnabled val="1"/>
        </dgm:presLayoutVars>
      </dgm:prSet>
      <dgm:spPr/>
      <dgm:t>
        <a:bodyPr/>
        <a:lstStyle/>
        <a:p>
          <a:endParaRPr lang="hu-HU"/>
        </a:p>
      </dgm:t>
    </dgm:pt>
    <dgm:pt modelId="{A9BD4495-A896-41DE-8B0D-7C66940DFF51}" type="pres">
      <dgm:prSet presAssocID="{9058E0FD-4904-4258-BDC7-96EA46F6F60E}" presName="FiveConn_4-5" presStyleLbl="fgAccFollowNode1" presStyleIdx="3" presStyleCnt="4">
        <dgm:presLayoutVars>
          <dgm:bulletEnabled val="1"/>
        </dgm:presLayoutVars>
      </dgm:prSet>
      <dgm:spPr/>
      <dgm:t>
        <a:bodyPr/>
        <a:lstStyle/>
        <a:p>
          <a:endParaRPr lang="hu-HU"/>
        </a:p>
      </dgm:t>
    </dgm:pt>
    <dgm:pt modelId="{73FD94AC-CE09-487A-AF9D-515C0F9CDB75}" type="pres">
      <dgm:prSet presAssocID="{9058E0FD-4904-4258-BDC7-96EA46F6F60E}" presName="FiveNodes_1_text" presStyleLbl="node1" presStyleIdx="4" presStyleCnt="5">
        <dgm:presLayoutVars>
          <dgm:bulletEnabled val="1"/>
        </dgm:presLayoutVars>
      </dgm:prSet>
      <dgm:spPr/>
      <dgm:t>
        <a:bodyPr/>
        <a:lstStyle/>
        <a:p>
          <a:endParaRPr lang="hu-HU"/>
        </a:p>
      </dgm:t>
    </dgm:pt>
    <dgm:pt modelId="{3C8036BA-49CB-4252-8B70-3F007EB6DC3F}" type="pres">
      <dgm:prSet presAssocID="{9058E0FD-4904-4258-BDC7-96EA46F6F60E}" presName="FiveNodes_2_text" presStyleLbl="node1" presStyleIdx="4" presStyleCnt="5">
        <dgm:presLayoutVars>
          <dgm:bulletEnabled val="1"/>
        </dgm:presLayoutVars>
      </dgm:prSet>
      <dgm:spPr/>
      <dgm:t>
        <a:bodyPr/>
        <a:lstStyle/>
        <a:p>
          <a:endParaRPr lang="hu-HU"/>
        </a:p>
      </dgm:t>
    </dgm:pt>
    <dgm:pt modelId="{39E43F50-670A-4609-AB9B-3CCEC4A3C91E}" type="pres">
      <dgm:prSet presAssocID="{9058E0FD-4904-4258-BDC7-96EA46F6F60E}" presName="FiveNodes_3_text" presStyleLbl="node1" presStyleIdx="4" presStyleCnt="5">
        <dgm:presLayoutVars>
          <dgm:bulletEnabled val="1"/>
        </dgm:presLayoutVars>
      </dgm:prSet>
      <dgm:spPr/>
      <dgm:t>
        <a:bodyPr/>
        <a:lstStyle/>
        <a:p>
          <a:endParaRPr lang="hu-HU"/>
        </a:p>
      </dgm:t>
    </dgm:pt>
    <dgm:pt modelId="{301BAA76-72B8-4D47-A57E-01F795ADE19D}" type="pres">
      <dgm:prSet presAssocID="{9058E0FD-4904-4258-BDC7-96EA46F6F60E}" presName="FiveNodes_4_text" presStyleLbl="node1" presStyleIdx="4" presStyleCnt="5">
        <dgm:presLayoutVars>
          <dgm:bulletEnabled val="1"/>
        </dgm:presLayoutVars>
      </dgm:prSet>
      <dgm:spPr/>
      <dgm:t>
        <a:bodyPr/>
        <a:lstStyle/>
        <a:p>
          <a:endParaRPr lang="hu-HU"/>
        </a:p>
      </dgm:t>
    </dgm:pt>
    <dgm:pt modelId="{AEAF2745-F41C-4251-A68A-5EDE2807134F}" type="pres">
      <dgm:prSet presAssocID="{9058E0FD-4904-4258-BDC7-96EA46F6F60E}" presName="FiveNodes_5_text" presStyleLbl="node1" presStyleIdx="4" presStyleCnt="5">
        <dgm:presLayoutVars>
          <dgm:bulletEnabled val="1"/>
        </dgm:presLayoutVars>
      </dgm:prSet>
      <dgm:spPr/>
      <dgm:t>
        <a:bodyPr/>
        <a:lstStyle/>
        <a:p>
          <a:endParaRPr lang="hu-HU"/>
        </a:p>
      </dgm:t>
    </dgm:pt>
  </dgm:ptLst>
  <dgm:cxnLst>
    <dgm:cxn modelId="{C44A161A-08F0-4DB8-9D1E-C0F9364EB64B}" type="presOf" srcId="{633B9036-8B93-45F2-91FD-D7F13DD2A67D}" destId="{3865EEA4-96A7-446C-9BE3-387EAF8A8E7B}" srcOrd="0" destOrd="0" presId="urn:microsoft.com/office/officeart/2005/8/layout/vProcess5"/>
    <dgm:cxn modelId="{784057EA-E78F-4C38-93FB-54C6E4BE4AD4}" type="presOf" srcId="{8FBD2132-6E73-44AA-BF25-2959EF859EAB}" destId="{A4EC67C9-C001-41A5-B95B-627B5F2BBB7C}" srcOrd="0" destOrd="0" presId="urn:microsoft.com/office/officeart/2005/8/layout/vProcess5"/>
    <dgm:cxn modelId="{9227798E-D226-4A65-A656-D024E8817F51}" srcId="{9058E0FD-4904-4258-BDC7-96EA46F6F60E}" destId="{C93D364B-7AED-4C2D-AF83-288D20DD75A9}" srcOrd="4" destOrd="0" parTransId="{BAEAAF36-1D61-4FEA-AC46-ABE86016B935}" sibTransId="{8A8A25D5-1A62-489F-9B2A-C2093F0081A1}"/>
    <dgm:cxn modelId="{6F6898B7-33E8-41F3-B32B-892F4698400B}" type="presOf" srcId="{C93D364B-7AED-4C2D-AF83-288D20DD75A9}" destId="{B87940BA-4248-4DC1-854A-FF653374AA1E}" srcOrd="0" destOrd="0" presId="urn:microsoft.com/office/officeart/2005/8/layout/vProcess5"/>
    <dgm:cxn modelId="{D89FD6F1-6868-4CB1-8608-9974C985CDD4}" type="presOf" srcId="{6ED65A71-4706-4CBE-976B-659B6D78C272}" destId="{504967D6-304C-4811-AE49-163B650F5711}" srcOrd="0" destOrd="0" presId="urn:microsoft.com/office/officeart/2005/8/layout/vProcess5"/>
    <dgm:cxn modelId="{58817255-8F50-4E31-B85E-C801D6276A48}" type="presOf" srcId="{3160A164-CBBF-42A9-B753-577614EB7374}" destId="{CB290152-19AA-42DD-997E-B13C716307EA}" srcOrd="0" destOrd="0" presId="urn:microsoft.com/office/officeart/2005/8/layout/vProcess5"/>
    <dgm:cxn modelId="{2818FBB5-53A0-404C-8DB1-C0E3E3692D73}" type="presOf" srcId="{C93D364B-7AED-4C2D-AF83-288D20DD75A9}" destId="{AEAF2745-F41C-4251-A68A-5EDE2807134F}" srcOrd="1" destOrd="0" presId="urn:microsoft.com/office/officeart/2005/8/layout/vProcess5"/>
    <dgm:cxn modelId="{69A49ED7-996B-488D-962C-F6F5D5B95D3C}" type="presOf" srcId="{8FBD2132-6E73-44AA-BF25-2959EF859EAB}" destId="{73FD94AC-CE09-487A-AF9D-515C0F9CDB75}" srcOrd="1" destOrd="0" presId="urn:microsoft.com/office/officeart/2005/8/layout/vProcess5"/>
    <dgm:cxn modelId="{0E7E2EE9-FF5F-45A2-BE1F-B54AD1331C48}" type="presOf" srcId="{633B9036-8B93-45F2-91FD-D7F13DD2A67D}" destId="{39E43F50-670A-4609-AB9B-3CCEC4A3C91E}" srcOrd="1" destOrd="0" presId="urn:microsoft.com/office/officeart/2005/8/layout/vProcess5"/>
    <dgm:cxn modelId="{D89D1D94-5A18-4F12-A57B-9DC4CD5A00E4}" type="presOf" srcId="{EEC1EC80-6D84-48C5-A62D-3DBFA8D01E5F}" destId="{A9BD4495-A896-41DE-8B0D-7C66940DFF51}" srcOrd="0" destOrd="0" presId="urn:microsoft.com/office/officeart/2005/8/layout/vProcess5"/>
    <dgm:cxn modelId="{D0D8040F-F80D-40F2-A439-4CBE1C8DE681}" srcId="{9058E0FD-4904-4258-BDC7-96EA46F6F60E}" destId="{EF4FB90A-7E68-4777-B24F-759517CD618D}" srcOrd="1" destOrd="0" parTransId="{3EF5C7E0-60BE-4995-B352-2A34897AFD54}" sibTransId="{1CD94667-E30A-4847-94B0-00899B5DC4CC}"/>
    <dgm:cxn modelId="{2DD57749-B86D-43CC-AE3E-B757D8FC1DB5}" type="presOf" srcId="{EF4FB90A-7E68-4777-B24F-759517CD618D}" destId="{78C26CB0-069E-42D3-8803-E93CEC51EF74}" srcOrd="0" destOrd="0" presId="urn:microsoft.com/office/officeart/2005/8/layout/vProcess5"/>
    <dgm:cxn modelId="{99744BCD-4668-4364-BF5E-554C075B75B9}" type="presOf" srcId="{EF4FB90A-7E68-4777-B24F-759517CD618D}" destId="{3C8036BA-49CB-4252-8B70-3F007EB6DC3F}" srcOrd="1" destOrd="0" presId="urn:microsoft.com/office/officeart/2005/8/layout/vProcess5"/>
    <dgm:cxn modelId="{C6925527-A153-4B2D-9981-675B900834B3}" type="presOf" srcId="{9058E0FD-4904-4258-BDC7-96EA46F6F60E}" destId="{682757FF-6D42-449C-9FF9-A13C7C49BEE4}" srcOrd="0" destOrd="0" presId="urn:microsoft.com/office/officeart/2005/8/layout/vProcess5"/>
    <dgm:cxn modelId="{13598CEC-3C59-4B3E-AAF7-B3129C4CFB31}" srcId="{9058E0FD-4904-4258-BDC7-96EA46F6F60E}" destId="{633B9036-8B93-45F2-91FD-D7F13DD2A67D}" srcOrd="2" destOrd="0" parTransId="{7D1A4E0D-F9E5-428B-A33E-FE3D056F4718}" sibTransId="{6ED65A71-4706-4CBE-976B-659B6D78C272}"/>
    <dgm:cxn modelId="{AA98397C-8E6D-4FD7-B861-0965ADEF5ACF}" type="presOf" srcId="{EF2F55E5-87B3-43CE-AA3A-B7E9ECED70B7}" destId="{E8EC3B5E-BBB2-4CD6-894B-DC18CBCA730B}" srcOrd="0" destOrd="0" presId="urn:microsoft.com/office/officeart/2005/8/layout/vProcess5"/>
    <dgm:cxn modelId="{024A9E19-4CA5-4087-A257-A4A813033876}" srcId="{9058E0FD-4904-4258-BDC7-96EA46F6F60E}" destId="{EF2F55E5-87B3-43CE-AA3A-B7E9ECED70B7}" srcOrd="3" destOrd="0" parTransId="{DAD230AD-63B5-4F93-9AC1-BD1237822DB6}" sibTransId="{EEC1EC80-6D84-48C5-A62D-3DBFA8D01E5F}"/>
    <dgm:cxn modelId="{084F10C9-9965-45BE-B4D7-9615D428B52D}" srcId="{9058E0FD-4904-4258-BDC7-96EA46F6F60E}" destId="{8FBD2132-6E73-44AA-BF25-2959EF859EAB}" srcOrd="0" destOrd="0" parTransId="{B90C8A97-17E3-4901-A377-EBBA232562EF}" sibTransId="{3160A164-CBBF-42A9-B753-577614EB7374}"/>
    <dgm:cxn modelId="{340A45CE-6A8B-4C7B-88F1-C15D49EDD6F4}" type="presOf" srcId="{EF2F55E5-87B3-43CE-AA3A-B7E9ECED70B7}" destId="{301BAA76-72B8-4D47-A57E-01F795ADE19D}" srcOrd="1" destOrd="0" presId="urn:microsoft.com/office/officeart/2005/8/layout/vProcess5"/>
    <dgm:cxn modelId="{231B7593-18E5-473B-9017-D101883226A0}" type="presOf" srcId="{1CD94667-E30A-4847-94B0-00899B5DC4CC}" destId="{BE1DD471-B51C-40E0-8004-39049242BCD3}" srcOrd="0" destOrd="0" presId="urn:microsoft.com/office/officeart/2005/8/layout/vProcess5"/>
    <dgm:cxn modelId="{33393971-4EB8-4235-A669-60DAC1E6FFC1}" type="presParOf" srcId="{682757FF-6D42-449C-9FF9-A13C7C49BEE4}" destId="{6AC8F611-0C17-41A0-898C-56206597D9FC}" srcOrd="0" destOrd="0" presId="urn:microsoft.com/office/officeart/2005/8/layout/vProcess5"/>
    <dgm:cxn modelId="{F2014AFA-339E-4CDB-9ADA-EB188F891D66}" type="presParOf" srcId="{682757FF-6D42-449C-9FF9-A13C7C49BEE4}" destId="{A4EC67C9-C001-41A5-B95B-627B5F2BBB7C}" srcOrd="1" destOrd="0" presId="urn:microsoft.com/office/officeart/2005/8/layout/vProcess5"/>
    <dgm:cxn modelId="{AA2067EC-A68D-41EB-B7DD-31E676E22622}" type="presParOf" srcId="{682757FF-6D42-449C-9FF9-A13C7C49BEE4}" destId="{78C26CB0-069E-42D3-8803-E93CEC51EF74}" srcOrd="2" destOrd="0" presId="urn:microsoft.com/office/officeart/2005/8/layout/vProcess5"/>
    <dgm:cxn modelId="{4D589019-C244-4565-93AD-5D8DD035FDBD}" type="presParOf" srcId="{682757FF-6D42-449C-9FF9-A13C7C49BEE4}" destId="{3865EEA4-96A7-446C-9BE3-387EAF8A8E7B}" srcOrd="3" destOrd="0" presId="urn:microsoft.com/office/officeart/2005/8/layout/vProcess5"/>
    <dgm:cxn modelId="{6DF27465-91B4-49DC-B86A-23382D9EE27B}" type="presParOf" srcId="{682757FF-6D42-449C-9FF9-A13C7C49BEE4}" destId="{E8EC3B5E-BBB2-4CD6-894B-DC18CBCA730B}" srcOrd="4" destOrd="0" presId="urn:microsoft.com/office/officeart/2005/8/layout/vProcess5"/>
    <dgm:cxn modelId="{56BE1A3B-3E25-460C-9C41-8EE4DB09347C}" type="presParOf" srcId="{682757FF-6D42-449C-9FF9-A13C7C49BEE4}" destId="{B87940BA-4248-4DC1-854A-FF653374AA1E}" srcOrd="5" destOrd="0" presId="urn:microsoft.com/office/officeart/2005/8/layout/vProcess5"/>
    <dgm:cxn modelId="{CD4D1793-5C74-48AA-B745-FACD24465093}" type="presParOf" srcId="{682757FF-6D42-449C-9FF9-A13C7C49BEE4}" destId="{CB290152-19AA-42DD-997E-B13C716307EA}" srcOrd="6" destOrd="0" presId="urn:microsoft.com/office/officeart/2005/8/layout/vProcess5"/>
    <dgm:cxn modelId="{B47D26F7-9079-4C29-8BF7-688713CC29FC}" type="presParOf" srcId="{682757FF-6D42-449C-9FF9-A13C7C49BEE4}" destId="{BE1DD471-B51C-40E0-8004-39049242BCD3}" srcOrd="7" destOrd="0" presId="urn:microsoft.com/office/officeart/2005/8/layout/vProcess5"/>
    <dgm:cxn modelId="{C699806B-38E4-44FF-8B01-B8E06D13B5DB}" type="presParOf" srcId="{682757FF-6D42-449C-9FF9-A13C7C49BEE4}" destId="{504967D6-304C-4811-AE49-163B650F5711}" srcOrd="8" destOrd="0" presId="urn:microsoft.com/office/officeart/2005/8/layout/vProcess5"/>
    <dgm:cxn modelId="{5E25417F-E860-4B5B-9BF2-C1270DE41064}" type="presParOf" srcId="{682757FF-6D42-449C-9FF9-A13C7C49BEE4}" destId="{A9BD4495-A896-41DE-8B0D-7C66940DFF51}" srcOrd="9" destOrd="0" presId="urn:microsoft.com/office/officeart/2005/8/layout/vProcess5"/>
    <dgm:cxn modelId="{C203BAD5-0135-4621-AEEA-A945F8847FD1}" type="presParOf" srcId="{682757FF-6D42-449C-9FF9-A13C7C49BEE4}" destId="{73FD94AC-CE09-487A-AF9D-515C0F9CDB75}" srcOrd="10" destOrd="0" presId="urn:microsoft.com/office/officeart/2005/8/layout/vProcess5"/>
    <dgm:cxn modelId="{473C26F1-5126-4200-A0C5-7CAC26666636}" type="presParOf" srcId="{682757FF-6D42-449C-9FF9-A13C7C49BEE4}" destId="{3C8036BA-49CB-4252-8B70-3F007EB6DC3F}" srcOrd="11" destOrd="0" presId="urn:microsoft.com/office/officeart/2005/8/layout/vProcess5"/>
    <dgm:cxn modelId="{7B82D80F-EC06-4CCF-96AA-1C42F6BF2981}" type="presParOf" srcId="{682757FF-6D42-449C-9FF9-A13C7C49BEE4}" destId="{39E43F50-670A-4609-AB9B-3CCEC4A3C91E}" srcOrd="12" destOrd="0" presId="urn:microsoft.com/office/officeart/2005/8/layout/vProcess5"/>
    <dgm:cxn modelId="{99D56CD8-D79B-4B72-BE32-97728E311413}" type="presParOf" srcId="{682757FF-6D42-449C-9FF9-A13C7C49BEE4}" destId="{301BAA76-72B8-4D47-A57E-01F795ADE19D}" srcOrd="13" destOrd="0" presId="urn:microsoft.com/office/officeart/2005/8/layout/vProcess5"/>
    <dgm:cxn modelId="{2454F728-4409-4EA8-96F1-55A59ACF1DA8}" type="presParOf" srcId="{682757FF-6D42-449C-9FF9-A13C7C49BEE4}" destId="{AEAF2745-F41C-4251-A68A-5EDE2807134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58E0FD-4904-4258-BDC7-96EA46F6F60E}"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hu-HU"/>
        </a:p>
      </dgm:t>
    </dgm:pt>
    <dgm:pt modelId="{8FBD2132-6E73-44AA-BF25-2959EF859EAB}">
      <dgm:prSet phldrT="[Szöveg]" custT="1"/>
      <dgm:spPr/>
      <dgm:t>
        <a:bodyPr/>
        <a:lstStyle/>
        <a:p>
          <a:r>
            <a:rPr lang="hu-HU" sz="3200" dirty="0" smtClean="0"/>
            <a:t>Fejlesztés</a:t>
          </a:r>
          <a:endParaRPr lang="hu-HU" sz="3200" dirty="0"/>
        </a:p>
      </dgm:t>
    </dgm:pt>
    <dgm:pt modelId="{B90C8A97-17E3-4901-A377-EBBA232562EF}" type="parTrans" cxnId="{084F10C9-9965-45BE-B4D7-9615D428B52D}">
      <dgm:prSet/>
      <dgm:spPr/>
      <dgm:t>
        <a:bodyPr/>
        <a:lstStyle/>
        <a:p>
          <a:endParaRPr lang="hu-HU" sz="2800"/>
        </a:p>
      </dgm:t>
    </dgm:pt>
    <dgm:pt modelId="{3160A164-CBBF-42A9-B753-577614EB7374}" type="sibTrans" cxnId="{084F10C9-9965-45BE-B4D7-9615D428B52D}">
      <dgm:prSet custT="1"/>
      <dgm:spPr/>
      <dgm:t>
        <a:bodyPr/>
        <a:lstStyle/>
        <a:p>
          <a:endParaRPr lang="hu-HU" sz="2800"/>
        </a:p>
      </dgm:t>
    </dgm:pt>
    <dgm:pt modelId="{EF4FB90A-7E68-4777-B24F-759517CD618D}">
      <dgm:prSet phldrT="[Szöveg]" custT="1"/>
      <dgm:spPr/>
      <dgm:t>
        <a:bodyPr/>
        <a:lstStyle/>
        <a:p>
          <a:r>
            <a:rPr lang="hu-HU" sz="3200" dirty="0" smtClean="0"/>
            <a:t>Telepítő létrehozása</a:t>
          </a:r>
          <a:endParaRPr lang="hu-HU" sz="3200" dirty="0"/>
        </a:p>
      </dgm:t>
    </dgm:pt>
    <dgm:pt modelId="{3EF5C7E0-60BE-4995-B352-2A34897AFD54}" type="parTrans" cxnId="{D0D8040F-F80D-40F2-A439-4CBE1C8DE681}">
      <dgm:prSet/>
      <dgm:spPr/>
      <dgm:t>
        <a:bodyPr/>
        <a:lstStyle/>
        <a:p>
          <a:endParaRPr lang="hu-HU" sz="2800"/>
        </a:p>
      </dgm:t>
    </dgm:pt>
    <dgm:pt modelId="{1CD94667-E30A-4847-94B0-00899B5DC4CC}" type="sibTrans" cxnId="{D0D8040F-F80D-40F2-A439-4CBE1C8DE681}">
      <dgm:prSet custT="1"/>
      <dgm:spPr/>
      <dgm:t>
        <a:bodyPr/>
        <a:lstStyle/>
        <a:p>
          <a:endParaRPr lang="hu-HU" sz="2800"/>
        </a:p>
      </dgm:t>
    </dgm:pt>
    <dgm:pt modelId="{633B9036-8B93-45F2-91FD-D7F13DD2A67D}">
      <dgm:prSet phldrT="[Szöveg]" custT="1"/>
      <dgm:spPr/>
      <dgm:t>
        <a:bodyPr/>
        <a:lstStyle/>
        <a:p>
          <a:r>
            <a:rPr lang="hu-HU" sz="3200" dirty="0" smtClean="0"/>
            <a:t>MSI </a:t>
          </a:r>
          <a:r>
            <a:rPr lang="hu-HU" sz="3200" dirty="0" err="1" smtClean="0"/>
            <a:t>testreszabása</a:t>
          </a:r>
          <a:endParaRPr lang="hu-HU" sz="3200" dirty="0"/>
        </a:p>
      </dgm:t>
    </dgm:pt>
    <dgm:pt modelId="{7D1A4E0D-F9E5-428B-A33E-FE3D056F4718}" type="parTrans" cxnId="{13598CEC-3C59-4B3E-AAF7-B3129C4CFB31}">
      <dgm:prSet/>
      <dgm:spPr/>
      <dgm:t>
        <a:bodyPr/>
        <a:lstStyle/>
        <a:p>
          <a:endParaRPr lang="hu-HU" sz="2800"/>
        </a:p>
      </dgm:t>
    </dgm:pt>
    <dgm:pt modelId="{6ED65A71-4706-4CBE-976B-659B6D78C272}" type="sibTrans" cxnId="{13598CEC-3C59-4B3E-AAF7-B3129C4CFB31}">
      <dgm:prSet custT="1"/>
      <dgm:spPr/>
      <dgm:t>
        <a:bodyPr/>
        <a:lstStyle/>
        <a:p>
          <a:endParaRPr lang="hu-HU" sz="2800"/>
        </a:p>
      </dgm:t>
    </dgm:pt>
    <dgm:pt modelId="{EF2F55E5-87B3-43CE-AA3A-B7E9ECED70B7}">
      <dgm:prSet phldrT="[Szöveg]" custT="1">
        <dgm:style>
          <a:lnRef idx="1">
            <a:schemeClr val="accent2"/>
          </a:lnRef>
          <a:fillRef idx="3">
            <a:schemeClr val="accent2"/>
          </a:fillRef>
          <a:effectRef idx="2">
            <a:schemeClr val="accent2"/>
          </a:effectRef>
          <a:fontRef idx="minor">
            <a:schemeClr val="lt1"/>
          </a:fontRef>
        </dgm:style>
      </dgm:prSet>
      <dgm:spPr/>
      <dgm:t>
        <a:bodyPr/>
        <a:lstStyle/>
        <a:p>
          <a:r>
            <a:rPr lang="hu-HU" sz="3200" dirty="0" smtClean="0"/>
            <a:t>Házirend hozzárendelés</a:t>
          </a:r>
          <a:endParaRPr lang="hu-HU" sz="3200" dirty="0"/>
        </a:p>
      </dgm:t>
    </dgm:pt>
    <dgm:pt modelId="{DAD230AD-63B5-4F93-9AC1-BD1237822DB6}" type="parTrans" cxnId="{024A9E19-4CA5-4087-A257-A4A813033876}">
      <dgm:prSet/>
      <dgm:spPr/>
      <dgm:t>
        <a:bodyPr/>
        <a:lstStyle/>
        <a:p>
          <a:endParaRPr lang="hu-HU" sz="2800"/>
        </a:p>
      </dgm:t>
    </dgm:pt>
    <dgm:pt modelId="{EEC1EC80-6D84-48C5-A62D-3DBFA8D01E5F}" type="sibTrans" cxnId="{024A9E19-4CA5-4087-A257-A4A813033876}">
      <dgm:prSet custT="1"/>
      <dgm:spPr/>
      <dgm:t>
        <a:bodyPr/>
        <a:lstStyle/>
        <a:p>
          <a:endParaRPr lang="hu-HU" sz="2800"/>
        </a:p>
      </dgm:t>
    </dgm:pt>
    <dgm:pt modelId="{C93D364B-7AED-4C2D-AF83-288D20DD75A9}">
      <dgm:prSet phldrT="[Szöveg]" custT="1">
        <dgm:style>
          <a:lnRef idx="1">
            <a:schemeClr val="accent4"/>
          </a:lnRef>
          <a:fillRef idx="3">
            <a:schemeClr val="accent4"/>
          </a:fillRef>
          <a:effectRef idx="2">
            <a:schemeClr val="accent4"/>
          </a:effectRef>
          <a:fontRef idx="minor">
            <a:schemeClr val="lt1"/>
          </a:fontRef>
        </dgm:style>
      </dgm:prSet>
      <dgm:spPr/>
      <dgm:t>
        <a:bodyPr/>
        <a:lstStyle/>
        <a:p>
          <a:r>
            <a:rPr lang="hu-HU" sz="3200" dirty="0" smtClean="0"/>
            <a:t>Automatikus terítés</a:t>
          </a:r>
          <a:endParaRPr lang="hu-HU" sz="3200" dirty="0"/>
        </a:p>
      </dgm:t>
    </dgm:pt>
    <dgm:pt modelId="{BAEAAF36-1D61-4FEA-AC46-ABE86016B935}" type="parTrans" cxnId="{9227798E-D226-4A65-A656-D024E8817F51}">
      <dgm:prSet/>
      <dgm:spPr/>
      <dgm:t>
        <a:bodyPr/>
        <a:lstStyle/>
        <a:p>
          <a:endParaRPr lang="hu-HU" sz="2800"/>
        </a:p>
      </dgm:t>
    </dgm:pt>
    <dgm:pt modelId="{8A8A25D5-1A62-489F-9B2A-C2093F0081A1}" type="sibTrans" cxnId="{9227798E-D226-4A65-A656-D024E8817F51}">
      <dgm:prSet/>
      <dgm:spPr/>
      <dgm:t>
        <a:bodyPr/>
        <a:lstStyle/>
        <a:p>
          <a:endParaRPr lang="hu-HU" sz="2800"/>
        </a:p>
      </dgm:t>
    </dgm:pt>
    <dgm:pt modelId="{682757FF-6D42-449C-9FF9-A13C7C49BEE4}" type="pres">
      <dgm:prSet presAssocID="{9058E0FD-4904-4258-BDC7-96EA46F6F60E}" presName="outerComposite" presStyleCnt="0">
        <dgm:presLayoutVars>
          <dgm:chMax val="5"/>
          <dgm:dir/>
          <dgm:resizeHandles val="exact"/>
        </dgm:presLayoutVars>
      </dgm:prSet>
      <dgm:spPr/>
      <dgm:t>
        <a:bodyPr/>
        <a:lstStyle/>
        <a:p>
          <a:endParaRPr lang="hu-HU"/>
        </a:p>
      </dgm:t>
    </dgm:pt>
    <dgm:pt modelId="{6AC8F611-0C17-41A0-898C-56206597D9FC}" type="pres">
      <dgm:prSet presAssocID="{9058E0FD-4904-4258-BDC7-96EA46F6F60E}" presName="dummyMaxCanvas" presStyleCnt="0">
        <dgm:presLayoutVars/>
      </dgm:prSet>
      <dgm:spPr/>
    </dgm:pt>
    <dgm:pt modelId="{A4EC67C9-C001-41A5-B95B-627B5F2BBB7C}" type="pres">
      <dgm:prSet presAssocID="{9058E0FD-4904-4258-BDC7-96EA46F6F60E}" presName="FiveNodes_1" presStyleLbl="node1" presStyleIdx="0" presStyleCnt="5">
        <dgm:presLayoutVars>
          <dgm:bulletEnabled val="1"/>
        </dgm:presLayoutVars>
      </dgm:prSet>
      <dgm:spPr/>
      <dgm:t>
        <a:bodyPr/>
        <a:lstStyle/>
        <a:p>
          <a:endParaRPr lang="hu-HU"/>
        </a:p>
      </dgm:t>
    </dgm:pt>
    <dgm:pt modelId="{78C26CB0-069E-42D3-8803-E93CEC51EF74}" type="pres">
      <dgm:prSet presAssocID="{9058E0FD-4904-4258-BDC7-96EA46F6F60E}" presName="FiveNodes_2" presStyleLbl="node1" presStyleIdx="1" presStyleCnt="5">
        <dgm:presLayoutVars>
          <dgm:bulletEnabled val="1"/>
        </dgm:presLayoutVars>
      </dgm:prSet>
      <dgm:spPr/>
      <dgm:t>
        <a:bodyPr/>
        <a:lstStyle/>
        <a:p>
          <a:endParaRPr lang="hu-HU"/>
        </a:p>
      </dgm:t>
    </dgm:pt>
    <dgm:pt modelId="{3865EEA4-96A7-446C-9BE3-387EAF8A8E7B}" type="pres">
      <dgm:prSet presAssocID="{9058E0FD-4904-4258-BDC7-96EA46F6F60E}" presName="FiveNodes_3" presStyleLbl="node1" presStyleIdx="2" presStyleCnt="5">
        <dgm:presLayoutVars>
          <dgm:bulletEnabled val="1"/>
        </dgm:presLayoutVars>
      </dgm:prSet>
      <dgm:spPr/>
      <dgm:t>
        <a:bodyPr/>
        <a:lstStyle/>
        <a:p>
          <a:endParaRPr lang="hu-HU"/>
        </a:p>
      </dgm:t>
    </dgm:pt>
    <dgm:pt modelId="{E8EC3B5E-BBB2-4CD6-894B-DC18CBCA730B}" type="pres">
      <dgm:prSet presAssocID="{9058E0FD-4904-4258-BDC7-96EA46F6F60E}" presName="FiveNodes_4" presStyleLbl="node1" presStyleIdx="3" presStyleCnt="5">
        <dgm:presLayoutVars>
          <dgm:bulletEnabled val="1"/>
        </dgm:presLayoutVars>
      </dgm:prSet>
      <dgm:spPr/>
      <dgm:t>
        <a:bodyPr/>
        <a:lstStyle/>
        <a:p>
          <a:endParaRPr lang="hu-HU"/>
        </a:p>
      </dgm:t>
    </dgm:pt>
    <dgm:pt modelId="{B87940BA-4248-4DC1-854A-FF653374AA1E}" type="pres">
      <dgm:prSet presAssocID="{9058E0FD-4904-4258-BDC7-96EA46F6F60E}" presName="FiveNodes_5" presStyleLbl="node1" presStyleIdx="4" presStyleCnt="5">
        <dgm:presLayoutVars>
          <dgm:bulletEnabled val="1"/>
        </dgm:presLayoutVars>
      </dgm:prSet>
      <dgm:spPr/>
      <dgm:t>
        <a:bodyPr/>
        <a:lstStyle/>
        <a:p>
          <a:endParaRPr lang="hu-HU"/>
        </a:p>
      </dgm:t>
    </dgm:pt>
    <dgm:pt modelId="{CB290152-19AA-42DD-997E-B13C716307EA}" type="pres">
      <dgm:prSet presAssocID="{9058E0FD-4904-4258-BDC7-96EA46F6F60E}" presName="FiveConn_1-2" presStyleLbl="fgAccFollowNode1" presStyleIdx="0" presStyleCnt="4">
        <dgm:presLayoutVars>
          <dgm:bulletEnabled val="1"/>
        </dgm:presLayoutVars>
      </dgm:prSet>
      <dgm:spPr/>
      <dgm:t>
        <a:bodyPr/>
        <a:lstStyle/>
        <a:p>
          <a:endParaRPr lang="hu-HU"/>
        </a:p>
      </dgm:t>
    </dgm:pt>
    <dgm:pt modelId="{BE1DD471-B51C-40E0-8004-39049242BCD3}" type="pres">
      <dgm:prSet presAssocID="{9058E0FD-4904-4258-BDC7-96EA46F6F60E}" presName="FiveConn_2-3" presStyleLbl="fgAccFollowNode1" presStyleIdx="1" presStyleCnt="4">
        <dgm:presLayoutVars>
          <dgm:bulletEnabled val="1"/>
        </dgm:presLayoutVars>
      </dgm:prSet>
      <dgm:spPr/>
      <dgm:t>
        <a:bodyPr/>
        <a:lstStyle/>
        <a:p>
          <a:endParaRPr lang="hu-HU"/>
        </a:p>
      </dgm:t>
    </dgm:pt>
    <dgm:pt modelId="{504967D6-304C-4811-AE49-163B650F5711}" type="pres">
      <dgm:prSet presAssocID="{9058E0FD-4904-4258-BDC7-96EA46F6F60E}" presName="FiveConn_3-4" presStyleLbl="fgAccFollowNode1" presStyleIdx="2" presStyleCnt="4">
        <dgm:presLayoutVars>
          <dgm:bulletEnabled val="1"/>
        </dgm:presLayoutVars>
      </dgm:prSet>
      <dgm:spPr/>
      <dgm:t>
        <a:bodyPr/>
        <a:lstStyle/>
        <a:p>
          <a:endParaRPr lang="hu-HU"/>
        </a:p>
      </dgm:t>
    </dgm:pt>
    <dgm:pt modelId="{A9BD4495-A896-41DE-8B0D-7C66940DFF51}" type="pres">
      <dgm:prSet presAssocID="{9058E0FD-4904-4258-BDC7-96EA46F6F60E}" presName="FiveConn_4-5" presStyleLbl="fgAccFollowNode1" presStyleIdx="3" presStyleCnt="4">
        <dgm:presLayoutVars>
          <dgm:bulletEnabled val="1"/>
        </dgm:presLayoutVars>
      </dgm:prSet>
      <dgm:spPr/>
      <dgm:t>
        <a:bodyPr/>
        <a:lstStyle/>
        <a:p>
          <a:endParaRPr lang="hu-HU"/>
        </a:p>
      </dgm:t>
    </dgm:pt>
    <dgm:pt modelId="{73FD94AC-CE09-487A-AF9D-515C0F9CDB75}" type="pres">
      <dgm:prSet presAssocID="{9058E0FD-4904-4258-BDC7-96EA46F6F60E}" presName="FiveNodes_1_text" presStyleLbl="node1" presStyleIdx="4" presStyleCnt="5">
        <dgm:presLayoutVars>
          <dgm:bulletEnabled val="1"/>
        </dgm:presLayoutVars>
      </dgm:prSet>
      <dgm:spPr/>
      <dgm:t>
        <a:bodyPr/>
        <a:lstStyle/>
        <a:p>
          <a:endParaRPr lang="hu-HU"/>
        </a:p>
      </dgm:t>
    </dgm:pt>
    <dgm:pt modelId="{3C8036BA-49CB-4252-8B70-3F007EB6DC3F}" type="pres">
      <dgm:prSet presAssocID="{9058E0FD-4904-4258-BDC7-96EA46F6F60E}" presName="FiveNodes_2_text" presStyleLbl="node1" presStyleIdx="4" presStyleCnt="5">
        <dgm:presLayoutVars>
          <dgm:bulletEnabled val="1"/>
        </dgm:presLayoutVars>
      </dgm:prSet>
      <dgm:spPr/>
      <dgm:t>
        <a:bodyPr/>
        <a:lstStyle/>
        <a:p>
          <a:endParaRPr lang="hu-HU"/>
        </a:p>
      </dgm:t>
    </dgm:pt>
    <dgm:pt modelId="{39E43F50-670A-4609-AB9B-3CCEC4A3C91E}" type="pres">
      <dgm:prSet presAssocID="{9058E0FD-4904-4258-BDC7-96EA46F6F60E}" presName="FiveNodes_3_text" presStyleLbl="node1" presStyleIdx="4" presStyleCnt="5">
        <dgm:presLayoutVars>
          <dgm:bulletEnabled val="1"/>
        </dgm:presLayoutVars>
      </dgm:prSet>
      <dgm:spPr/>
      <dgm:t>
        <a:bodyPr/>
        <a:lstStyle/>
        <a:p>
          <a:endParaRPr lang="hu-HU"/>
        </a:p>
      </dgm:t>
    </dgm:pt>
    <dgm:pt modelId="{301BAA76-72B8-4D47-A57E-01F795ADE19D}" type="pres">
      <dgm:prSet presAssocID="{9058E0FD-4904-4258-BDC7-96EA46F6F60E}" presName="FiveNodes_4_text" presStyleLbl="node1" presStyleIdx="4" presStyleCnt="5">
        <dgm:presLayoutVars>
          <dgm:bulletEnabled val="1"/>
        </dgm:presLayoutVars>
      </dgm:prSet>
      <dgm:spPr/>
      <dgm:t>
        <a:bodyPr/>
        <a:lstStyle/>
        <a:p>
          <a:endParaRPr lang="hu-HU"/>
        </a:p>
      </dgm:t>
    </dgm:pt>
    <dgm:pt modelId="{AEAF2745-F41C-4251-A68A-5EDE2807134F}" type="pres">
      <dgm:prSet presAssocID="{9058E0FD-4904-4258-BDC7-96EA46F6F60E}" presName="FiveNodes_5_text" presStyleLbl="node1" presStyleIdx="4" presStyleCnt="5">
        <dgm:presLayoutVars>
          <dgm:bulletEnabled val="1"/>
        </dgm:presLayoutVars>
      </dgm:prSet>
      <dgm:spPr/>
      <dgm:t>
        <a:bodyPr/>
        <a:lstStyle/>
        <a:p>
          <a:endParaRPr lang="hu-HU"/>
        </a:p>
      </dgm:t>
    </dgm:pt>
  </dgm:ptLst>
  <dgm:cxnLst>
    <dgm:cxn modelId="{FFAF4C21-07B2-4E10-9E08-F66C92553D27}" type="presOf" srcId="{EEC1EC80-6D84-48C5-A62D-3DBFA8D01E5F}" destId="{A9BD4495-A896-41DE-8B0D-7C66940DFF51}" srcOrd="0" destOrd="0" presId="urn:microsoft.com/office/officeart/2005/8/layout/vProcess5"/>
    <dgm:cxn modelId="{7FC8723E-E84A-434A-A286-B3833052CF8F}" type="presOf" srcId="{8FBD2132-6E73-44AA-BF25-2959EF859EAB}" destId="{A4EC67C9-C001-41A5-B95B-627B5F2BBB7C}" srcOrd="0" destOrd="0" presId="urn:microsoft.com/office/officeart/2005/8/layout/vProcess5"/>
    <dgm:cxn modelId="{9227798E-D226-4A65-A656-D024E8817F51}" srcId="{9058E0FD-4904-4258-BDC7-96EA46F6F60E}" destId="{C93D364B-7AED-4C2D-AF83-288D20DD75A9}" srcOrd="4" destOrd="0" parTransId="{BAEAAF36-1D61-4FEA-AC46-ABE86016B935}" sibTransId="{8A8A25D5-1A62-489F-9B2A-C2093F0081A1}"/>
    <dgm:cxn modelId="{E31758BA-9ECE-48B3-BE96-05CC09D7A7CF}" type="presOf" srcId="{8FBD2132-6E73-44AA-BF25-2959EF859EAB}" destId="{73FD94AC-CE09-487A-AF9D-515C0F9CDB75}" srcOrd="1" destOrd="0" presId="urn:microsoft.com/office/officeart/2005/8/layout/vProcess5"/>
    <dgm:cxn modelId="{8A252051-83BF-44D7-9F92-7E17C4BBE40F}" type="presOf" srcId="{EF4FB90A-7E68-4777-B24F-759517CD618D}" destId="{78C26CB0-069E-42D3-8803-E93CEC51EF74}" srcOrd="0" destOrd="0" presId="urn:microsoft.com/office/officeart/2005/8/layout/vProcess5"/>
    <dgm:cxn modelId="{87A493A7-274A-48BB-AE44-4224A4FDCE53}" type="presOf" srcId="{EF2F55E5-87B3-43CE-AA3A-B7E9ECED70B7}" destId="{E8EC3B5E-BBB2-4CD6-894B-DC18CBCA730B}" srcOrd="0" destOrd="0" presId="urn:microsoft.com/office/officeart/2005/8/layout/vProcess5"/>
    <dgm:cxn modelId="{38957D19-572F-45F2-8FFA-F4224CE078E8}" type="presOf" srcId="{C93D364B-7AED-4C2D-AF83-288D20DD75A9}" destId="{AEAF2745-F41C-4251-A68A-5EDE2807134F}" srcOrd="1" destOrd="0" presId="urn:microsoft.com/office/officeart/2005/8/layout/vProcess5"/>
    <dgm:cxn modelId="{4E9A9442-8808-4FFF-8391-2FA78A2D259C}" type="presOf" srcId="{633B9036-8B93-45F2-91FD-D7F13DD2A67D}" destId="{39E43F50-670A-4609-AB9B-3CCEC4A3C91E}" srcOrd="1" destOrd="0" presId="urn:microsoft.com/office/officeart/2005/8/layout/vProcess5"/>
    <dgm:cxn modelId="{301A3D7B-2D6A-43D4-9890-19EE70483C6A}" type="presOf" srcId="{C93D364B-7AED-4C2D-AF83-288D20DD75A9}" destId="{B87940BA-4248-4DC1-854A-FF653374AA1E}" srcOrd="0" destOrd="0" presId="urn:microsoft.com/office/officeart/2005/8/layout/vProcess5"/>
    <dgm:cxn modelId="{D0D8040F-F80D-40F2-A439-4CBE1C8DE681}" srcId="{9058E0FD-4904-4258-BDC7-96EA46F6F60E}" destId="{EF4FB90A-7E68-4777-B24F-759517CD618D}" srcOrd="1" destOrd="0" parTransId="{3EF5C7E0-60BE-4995-B352-2A34897AFD54}" sibTransId="{1CD94667-E30A-4847-94B0-00899B5DC4CC}"/>
    <dgm:cxn modelId="{7BA50948-CB2D-463D-9C89-1EDC65945F8F}" type="presOf" srcId="{1CD94667-E30A-4847-94B0-00899B5DC4CC}" destId="{BE1DD471-B51C-40E0-8004-39049242BCD3}" srcOrd="0" destOrd="0" presId="urn:microsoft.com/office/officeart/2005/8/layout/vProcess5"/>
    <dgm:cxn modelId="{D7679584-0FBE-4AC5-9A40-E8D70366EC38}" type="presOf" srcId="{EF4FB90A-7E68-4777-B24F-759517CD618D}" destId="{3C8036BA-49CB-4252-8B70-3F007EB6DC3F}" srcOrd="1" destOrd="0" presId="urn:microsoft.com/office/officeart/2005/8/layout/vProcess5"/>
    <dgm:cxn modelId="{13598CEC-3C59-4B3E-AAF7-B3129C4CFB31}" srcId="{9058E0FD-4904-4258-BDC7-96EA46F6F60E}" destId="{633B9036-8B93-45F2-91FD-D7F13DD2A67D}" srcOrd="2" destOrd="0" parTransId="{7D1A4E0D-F9E5-428B-A33E-FE3D056F4718}" sibTransId="{6ED65A71-4706-4CBE-976B-659B6D78C272}"/>
    <dgm:cxn modelId="{024A9E19-4CA5-4087-A257-A4A813033876}" srcId="{9058E0FD-4904-4258-BDC7-96EA46F6F60E}" destId="{EF2F55E5-87B3-43CE-AA3A-B7E9ECED70B7}" srcOrd="3" destOrd="0" parTransId="{DAD230AD-63B5-4F93-9AC1-BD1237822DB6}" sibTransId="{EEC1EC80-6D84-48C5-A62D-3DBFA8D01E5F}"/>
    <dgm:cxn modelId="{377E88C5-0DA6-465B-84AB-2ED158290CF5}" type="presOf" srcId="{EF2F55E5-87B3-43CE-AA3A-B7E9ECED70B7}" destId="{301BAA76-72B8-4D47-A57E-01F795ADE19D}" srcOrd="1" destOrd="0" presId="urn:microsoft.com/office/officeart/2005/8/layout/vProcess5"/>
    <dgm:cxn modelId="{D4FAFC1D-528D-489F-B879-D612B45DC37A}" type="presOf" srcId="{6ED65A71-4706-4CBE-976B-659B6D78C272}" destId="{504967D6-304C-4811-AE49-163B650F5711}" srcOrd="0" destOrd="0" presId="urn:microsoft.com/office/officeart/2005/8/layout/vProcess5"/>
    <dgm:cxn modelId="{084F10C9-9965-45BE-B4D7-9615D428B52D}" srcId="{9058E0FD-4904-4258-BDC7-96EA46F6F60E}" destId="{8FBD2132-6E73-44AA-BF25-2959EF859EAB}" srcOrd="0" destOrd="0" parTransId="{B90C8A97-17E3-4901-A377-EBBA232562EF}" sibTransId="{3160A164-CBBF-42A9-B753-577614EB7374}"/>
    <dgm:cxn modelId="{57E42598-BB1C-4324-8508-225E46B8022A}" type="presOf" srcId="{3160A164-CBBF-42A9-B753-577614EB7374}" destId="{CB290152-19AA-42DD-997E-B13C716307EA}" srcOrd="0" destOrd="0" presId="urn:microsoft.com/office/officeart/2005/8/layout/vProcess5"/>
    <dgm:cxn modelId="{16C72891-8290-4C50-A203-85F64F60BE96}" type="presOf" srcId="{633B9036-8B93-45F2-91FD-D7F13DD2A67D}" destId="{3865EEA4-96A7-446C-9BE3-387EAF8A8E7B}" srcOrd="0" destOrd="0" presId="urn:microsoft.com/office/officeart/2005/8/layout/vProcess5"/>
    <dgm:cxn modelId="{B7B6F239-325C-40B5-A2B1-5474932BCDE7}" type="presOf" srcId="{9058E0FD-4904-4258-BDC7-96EA46F6F60E}" destId="{682757FF-6D42-449C-9FF9-A13C7C49BEE4}" srcOrd="0" destOrd="0" presId="urn:microsoft.com/office/officeart/2005/8/layout/vProcess5"/>
    <dgm:cxn modelId="{C2620872-1CEB-4A66-A869-BEBA1454898A}" type="presParOf" srcId="{682757FF-6D42-449C-9FF9-A13C7C49BEE4}" destId="{6AC8F611-0C17-41A0-898C-56206597D9FC}" srcOrd="0" destOrd="0" presId="urn:microsoft.com/office/officeart/2005/8/layout/vProcess5"/>
    <dgm:cxn modelId="{D505E956-637C-4AB8-A854-62EC590694E6}" type="presParOf" srcId="{682757FF-6D42-449C-9FF9-A13C7C49BEE4}" destId="{A4EC67C9-C001-41A5-B95B-627B5F2BBB7C}" srcOrd="1" destOrd="0" presId="urn:microsoft.com/office/officeart/2005/8/layout/vProcess5"/>
    <dgm:cxn modelId="{70FE3664-184D-4481-BA0B-33598F5A8269}" type="presParOf" srcId="{682757FF-6D42-449C-9FF9-A13C7C49BEE4}" destId="{78C26CB0-069E-42D3-8803-E93CEC51EF74}" srcOrd="2" destOrd="0" presId="urn:microsoft.com/office/officeart/2005/8/layout/vProcess5"/>
    <dgm:cxn modelId="{55514427-B231-426E-8AF1-F7921C2FFE58}" type="presParOf" srcId="{682757FF-6D42-449C-9FF9-A13C7C49BEE4}" destId="{3865EEA4-96A7-446C-9BE3-387EAF8A8E7B}" srcOrd="3" destOrd="0" presId="urn:microsoft.com/office/officeart/2005/8/layout/vProcess5"/>
    <dgm:cxn modelId="{6A851F78-26E6-4C32-8ACB-7E29F8F3C1B7}" type="presParOf" srcId="{682757FF-6D42-449C-9FF9-A13C7C49BEE4}" destId="{E8EC3B5E-BBB2-4CD6-894B-DC18CBCA730B}" srcOrd="4" destOrd="0" presId="urn:microsoft.com/office/officeart/2005/8/layout/vProcess5"/>
    <dgm:cxn modelId="{762973F4-9580-4A0B-AB1F-C6E4CED409AB}" type="presParOf" srcId="{682757FF-6D42-449C-9FF9-A13C7C49BEE4}" destId="{B87940BA-4248-4DC1-854A-FF653374AA1E}" srcOrd="5" destOrd="0" presId="urn:microsoft.com/office/officeart/2005/8/layout/vProcess5"/>
    <dgm:cxn modelId="{468244AB-3CCB-432E-AD1E-D3D90B8976DC}" type="presParOf" srcId="{682757FF-6D42-449C-9FF9-A13C7C49BEE4}" destId="{CB290152-19AA-42DD-997E-B13C716307EA}" srcOrd="6" destOrd="0" presId="urn:microsoft.com/office/officeart/2005/8/layout/vProcess5"/>
    <dgm:cxn modelId="{9C99F085-AF3E-46C7-B51D-8D00A2197B3D}" type="presParOf" srcId="{682757FF-6D42-449C-9FF9-A13C7C49BEE4}" destId="{BE1DD471-B51C-40E0-8004-39049242BCD3}" srcOrd="7" destOrd="0" presId="urn:microsoft.com/office/officeart/2005/8/layout/vProcess5"/>
    <dgm:cxn modelId="{FF011016-8764-433C-8E8A-0AAAB233FB79}" type="presParOf" srcId="{682757FF-6D42-449C-9FF9-A13C7C49BEE4}" destId="{504967D6-304C-4811-AE49-163B650F5711}" srcOrd="8" destOrd="0" presId="urn:microsoft.com/office/officeart/2005/8/layout/vProcess5"/>
    <dgm:cxn modelId="{E2CB3448-1CBF-4195-851A-CDB6873F6DE3}" type="presParOf" srcId="{682757FF-6D42-449C-9FF9-A13C7C49BEE4}" destId="{A9BD4495-A896-41DE-8B0D-7C66940DFF51}" srcOrd="9" destOrd="0" presId="urn:microsoft.com/office/officeart/2005/8/layout/vProcess5"/>
    <dgm:cxn modelId="{C9140F79-E0EB-4E00-8BED-B6B6CD2D4E1E}" type="presParOf" srcId="{682757FF-6D42-449C-9FF9-A13C7C49BEE4}" destId="{73FD94AC-CE09-487A-AF9D-515C0F9CDB75}" srcOrd="10" destOrd="0" presId="urn:microsoft.com/office/officeart/2005/8/layout/vProcess5"/>
    <dgm:cxn modelId="{8C47061A-69FE-474C-BB4F-9A18E0C87FB8}" type="presParOf" srcId="{682757FF-6D42-449C-9FF9-A13C7C49BEE4}" destId="{3C8036BA-49CB-4252-8B70-3F007EB6DC3F}" srcOrd="11" destOrd="0" presId="urn:microsoft.com/office/officeart/2005/8/layout/vProcess5"/>
    <dgm:cxn modelId="{8636DBEA-1F9B-4E4F-BB5C-A923C03B95AA}" type="presParOf" srcId="{682757FF-6D42-449C-9FF9-A13C7C49BEE4}" destId="{39E43F50-670A-4609-AB9B-3CCEC4A3C91E}" srcOrd="12" destOrd="0" presId="urn:microsoft.com/office/officeart/2005/8/layout/vProcess5"/>
    <dgm:cxn modelId="{D8C717F8-D9CD-4877-BB9D-791BCB8B3035}" type="presParOf" srcId="{682757FF-6D42-449C-9FF9-A13C7C49BEE4}" destId="{301BAA76-72B8-4D47-A57E-01F795ADE19D}" srcOrd="13" destOrd="0" presId="urn:microsoft.com/office/officeart/2005/8/layout/vProcess5"/>
    <dgm:cxn modelId="{0E846A2E-C1B9-4A7F-9799-A965EEE6FE86}" type="presParOf" srcId="{682757FF-6D42-449C-9FF9-A13C7C49BEE4}" destId="{AEAF2745-F41C-4251-A68A-5EDE2807134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02C966-9B53-44DD-9B80-92C320FD3F00}"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EAC357D5-F804-40F7-A63B-3300296A7C51}">
      <dgm:prSet phldrT="[Text]"/>
      <dgm:spPr/>
      <dgm:t>
        <a:bodyPr/>
        <a:lstStyle/>
        <a:p>
          <a:r>
            <a:rPr lang="hu-HU" dirty="0" smtClean="0"/>
            <a:t>Konfigurációs modell</a:t>
          </a:r>
          <a:endParaRPr lang="en-US" dirty="0"/>
        </a:p>
      </dgm:t>
    </dgm:pt>
    <dgm:pt modelId="{78B3975E-541A-40DD-B6F6-34A47757DFB5}" type="parTrans" cxnId="{23A9784B-576F-435C-B9C1-AD615191271A}">
      <dgm:prSet/>
      <dgm:spPr/>
      <dgm:t>
        <a:bodyPr/>
        <a:lstStyle/>
        <a:p>
          <a:endParaRPr lang="en-US"/>
        </a:p>
      </dgm:t>
    </dgm:pt>
    <dgm:pt modelId="{8EBCDE50-91D5-4D11-981F-63CAA5F04F7D}" type="sibTrans" cxnId="{23A9784B-576F-435C-B9C1-AD615191271A}">
      <dgm:prSet/>
      <dgm:spPr/>
      <dgm:t>
        <a:bodyPr/>
        <a:lstStyle/>
        <a:p>
          <a:endParaRPr lang="en-US" dirty="0"/>
        </a:p>
      </dgm:t>
    </dgm:pt>
    <dgm:pt modelId="{F2169469-F16B-4793-9342-6F4515B214B0}">
      <dgm:prSet phldrT="[Text]"/>
      <dgm:spPr/>
      <dgm:t>
        <a:bodyPr/>
        <a:lstStyle/>
        <a:p>
          <a:r>
            <a:rPr lang="hu-HU" dirty="0" smtClean="0"/>
            <a:t>Gépvezérelt konfigurálás</a:t>
          </a:r>
          <a:endParaRPr lang="en-US" dirty="0"/>
        </a:p>
      </dgm:t>
    </dgm:pt>
    <dgm:pt modelId="{CE2AF958-DA2A-408E-93C7-90929FDA3D70}" type="parTrans" cxnId="{042B6AD4-E668-4188-AA8F-780C13F0F067}">
      <dgm:prSet/>
      <dgm:spPr/>
      <dgm:t>
        <a:bodyPr/>
        <a:lstStyle/>
        <a:p>
          <a:endParaRPr lang="en-US"/>
        </a:p>
      </dgm:t>
    </dgm:pt>
    <dgm:pt modelId="{4CC58316-E144-4CF4-8AA8-31EA64C55029}" type="sibTrans" cxnId="{042B6AD4-E668-4188-AA8F-780C13F0F067}">
      <dgm:prSet/>
      <dgm:spPr/>
      <dgm:t>
        <a:bodyPr/>
        <a:lstStyle/>
        <a:p>
          <a:endParaRPr lang="en-US" dirty="0"/>
        </a:p>
      </dgm:t>
    </dgm:pt>
    <dgm:pt modelId="{9E58279B-A521-4256-B468-AE2FD7DBC739}">
      <dgm:prSet phldrT="[Text]"/>
      <dgm:spPr/>
      <dgm:t>
        <a:bodyPr/>
        <a:lstStyle/>
        <a:p>
          <a:r>
            <a:rPr lang="hu-HU" dirty="0" smtClean="0"/>
            <a:t>Monitorozás</a:t>
          </a:r>
          <a:endParaRPr lang="en-US" dirty="0"/>
        </a:p>
      </dgm:t>
    </dgm:pt>
    <dgm:pt modelId="{E99E773C-1043-4BD3-979F-CC47CB71D958}" type="parTrans" cxnId="{938955DA-1689-4013-9597-B32436128CBD}">
      <dgm:prSet/>
      <dgm:spPr/>
      <dgm:t>
        <a:bodyPr/>
        <a:lstStyle/>
        <a:p>
          <a:endParaRPr lang="en-US"/>
        </a:p>
      </dgm:t>
    </dgm:pt>
    <dgm:pt modelId="{1893D5CA-BEF7-407A-BAE1-7789DEE1756B}" type="sibTrans" cxnId="{938955DA-1689-4013-9597-B32436128CBD}">
      <dgm:prSet/>
      <dgm:spPr/>
      <dgm:t>
        <a:bodyPr/>
        <a:lstStyle/>
        <a:p>
          <a:endParaRPr lang="en-US" dirty="0"/>
        </a:p>
      </dgm:t>
    </dgm:pt>
    <dgm:pt modelId="{2AD273AB-F4B3-43FE-9279-147CF15E0A38}">
      <dgm:prSet phldrT="[Text]"/>
      <dgm:spPr/>
      <dgm:t>
        <a:bodyPr/>
        <a:lstStyle/>
        <a:p>
          <a:r>
            <a:rPr lang="hu-HU" dirty="0" smtClean="0"/>
            <a:t>Beavatkozás</a:t>
          </a:r>
          <a:endParaRPr lang="en-US" dirty="0"/>
        </a:p>
      </dgm:t>
    </dgm:pt>
    <dgm:pt modelId="{BB2DCC3B-B440-470A-A94A-E46DEDA6CAD6}" type="parTrans" cxnId="{D3771348-1FFF-474C-B2D6-7D15AB7235CC}">
      <dgm:prSet/>
      <dgm:spPr/>
      <dgm:t>
        <a:bodyPr/>
        <a:lstStyle/>
        <a:p>
          <a:endParaRPr lang="en-US"/>
        </a:p>
      </dgm:t>
    </dgm:pt>
    <dgm:pt modelId="{0C7FF2B7-A6BF-41FE-B1AF-CCAAA16D965D}" type="sibTrans" cxnId="{D3771348-1FFF-474C-B2D6-7D15AB7235CC}">
      <dgm:prSet/>
      <dgm:spPr/>
      <dgm:t>
        <a:bodyPr/>
        <a:lstStyle/>
        <a:p>
          <a:endParaRPr lang="en-US" dirty="0"/>
        </a:p>
      </dgm:t>
    </dgm:pt>
    <dgm:pt modelId="{A9127D8F-7AEC-4DC0-8A0F-C39DB1D3090F}" type="pres">
      <dgm:prSet presAssocID="{AC02C966-9B53-44DD-9B80-92C320FD3F00}" presName="cycle" presStyleCnt="0">
        <dgm:presLayoutVars>
          <dgm:dir/>
          <dgm:resizeHandles val="exact"/>
        </dgm:presLayoutVars>
      </dgm:prSet>
      <dgm:spPr/>
      <dgm:t>
        <a:bodyPr/>
        <a:lstStyle/>
        <a:p>
          <a:endParaRPr lang="en-US"/>
        </a:p>
      </dgm:t>
    </dgm:pt>
    <dgm:pt modelId="{61E52404-1F7A-48CA-8FB7-633FB4E427EC}" type="pres">
      <dgm:prSet presAssocID="{EAC357D5-F804-40F7-A63B-3300296A7C51}" presName="node" presStyleLbl="node1" presStyleIdx="0" presStyleCnt="4">
        <dgm:presLayoutVars>
          <dgm:bulletEnabled val="1"/>
        </dgm:presLayoutVars>
      </dgm:prSet>
      <dgm:spPr/>
      <dgm:t>
        <a:bodyPr/>
        <a:lstStyle/>
        <a:p>
          <a:endParaRPr lang="en-US"/>
        </a:p>
      </dgm:t>
    </dgm:pt>
    <dgm:pt modelId="{8584ECF6-227D-425C-8640-017BA4991CB2}" type="pres">
      <dgm:prSet presAssocID="{EAC357D5-F804-40F7-A63B-3300296A7C51}" presName="spNode" presStyleCnt="0"/>
      <dgm:spPr/>
    </dgm:pt>
    <dgm:pt modelId="{2D432414-D18A-4586-A643-B4173503E318}" type="pres">
      <dgm:prSet presAssocID="{8EBCDE50-91D5-4D11-981F-63CAA5F04F7D}" presName="sibTrans" presStyleLbl="sibTrans1D1" presStyleIdx="0" presStyleCnt="4"/>
      <dgm:spPr/>
      <dgm:t>
        <a:bodyPr/>
        <a:lstStyle/>
        <a:p>
          <a:endParaRPr lang="en-US"/>
        </a:p>
      </dgm:t>
    </dgm:pt>
    <dgm:pt modelId="{CAEBF662-19E7-4854-A09C-6E195C451054}" type="pres">
      <dgm:prSet presAssocID="{F2169469-F16B-4793-9342-6F4515B214B0}" presName="node" presStyleLbl="node1" presStyleIdx="1" presStyleCnt="4">
        <dgm:presLayoutVars>
          <dgm:bulletEnabled val="1"/>
        </dgm:presLayoutVars>
      </dgm:prSet>
      <dgm:spPr/>
      <dgm:t>
        <a:bodyPr/>
        <a:lstStyle/>
        <a:p>
          <a:endParaRPr lang="en-US"/>
        </a:p>
      </dgm:t>
    </dgm:pt>
    <dgm:pt modelId="{9176BA3B-DED2-4EEB-9188-68D81C4804F4}" type="pres">
      <dgm:prSet presAssocID="{F2169469-F16B-4793-9342-6F4515B214B0}" presName="spNode" presStyleCnt="0"/>
      <dgm:spPr/>
    </dgm:pt>
    <dgm:pt modelId="{EFD4FD8D-F2CE-4B02-A797-ABA61CAA86D6}" type="pres">
      <dgm:prSet presAssocID="{4CC58316-E144-4CF4-8AA8-31EA64C55029}" presName="sibTrans" presStyleLbl="sibTrans1D1" presStyleIdx="1" presStyleCnt="4"/>
      <dgm:spPr/>
      <dgm:t>
        <a:bodyPr/>
        <a:lstStyle/>
        <a:p>
          <a:endParaRPr lang="en-US"/>
        </a:p>
      </dgm:t>
    </dgm:pt>
    <dgm:pt modelId="{91603EF1-809B-436E-95D0-39548EE8359F}" type="pres">
      <dgm:prSet presAssocID="{9E58279B-A521-4256-B468-AE2FD7DBC739}" presName="node" presStyleLbl="node1" presStyleIdx="2" presStyleCnt="4">
        <dgm:presLayoutVars>
          <dgm:bulletEnabled val="1"/>
        </dgm:presLayoutVars>
      </dgm:prSet>
      <dgm:spPr/>
      <dgm:t>
        <a:bodyPr/>
        <a:lstStyle/>
        <a:p>
          <a:endParaRPr lang="en-US"/>
        </a:p>
      </dgm:t>
    </dgm:pt>
    <dgm:pt modelId="{69E41294-F761-4ABC-9F02-6A96EA242C29}" type="pres">
      <dgm:prSet presAssocID="{9E58279B-A521-4256-B468-AE2FD7DBC739}" presName="spNode" presStyleCnt="0"/>
      <dgm:spPr/>
    </dgm:pt>
    <dgm:pt modelId="{5A1B462F-431D-469D-992C-363A3DBABA4C}" type="pres">
      <dgm:prSet presAssocID="{1893D5CA-BEF7-407A-BAE1-7789DEE1756B}" presName="sibTrans" presStyleLbl="sibTrans1D1" presStyleIdx="2" presStyleCnt="4"/>
      <dgm:spPr/>
      <dgm:t>
        <a:bodyPr/>
        <a:lstStyle/>
        <a:p>
          <a:endParaRPr lang="en-US"/>
        </a:p>
      </dgm:t>
    </dgm:pt>
    <dgm:pt modelId="{F4B27CD2-3959-4B3F-BC5D-E594B7B18EF7}" type="pres">
      <dgm:prSet presAssocID="{2AD273AB-F4B3-43FE-9279-147CF15E0A38}" presName="node" presStyleLbl="node1" presStyleIdx="3" presStyleCnt="4">
        <dgm:presLayoutVars>
          <dgm:bulletEnabled val="1"/>
        </dgm:presLayoutVars>
      </dgm:prSet>
      <dgm:spPr/>
      <dgm:t>
        <a:bodyPr/>
        <a:lstStyle/>
        <a:p>
          <a:endParaRPr lang="en-US"/>
        </a:p>
      </dgm:t>
    </dgm:pt>
    <dgm:pt modelId="{48D5AEAB-D452-4BE9-97C9-CA67BEE44F51}" type="pres">
      <dgm:prSet presAssocID="{2AD273AB-F4B3-43FE-9279-147CF15E0A38}" presName="spNode" presStyleCnt="0"/>
      <dgm:spPr/>
    </dgm:pt>
    <dgm:pt modelId="{166EA4F5-F710-4956-9B02-0E96DE3C2ECB}" type="pres">
      <dgm:prSet presAssocID="{0C7FF2B7-A6BF-41FE-B1AF-CCAAA16D965D}" presName="sibTrans" presStyleLbl="sibTrans1D1" presStyleIdx="3" presStyleCnt="4"/>
      <dgm:spPr/>
      <dgm:t>
        <a:bodyPr/>
        <a:lstStyle/>
        <a:p>
          <a:endParaRPr lang="en-US"/>
        </a:p>
      </dgm:t>
    </dgm:pt>
  </dgm:ptLst>
  <dgm:cxnLst>
    <dgm:cxn modelId="{5CF0C4A8-9C8E-4B88-9D63-AA53B64E88A1}" type="presOf" srcId="{9E58279B-A521-4256-B468-AE2FD7DBC739}" destId="{91603EF1-809B-436E-95D0-39548EE8359F}" srcOrd="0" destOrd="0" presId="urn:microsoft.com/office/officeart/2005/8/layout/cycle6"/>
    <dgm:cxn modelId="{F5A8802B-C17F-465A-AA48-448D0CCB3DE6}" type="presOf" srcId="{1893D5CA-BEF7-407A-BAE1-7789DEE1756B}" destId="{5A1B462F-431D-469D-992C-363A3DBABA4C}" srcOrd="0" destOrd="0" presId="urn:microsoft.com/office/officeart/2005/8/layout/cycle6"/>
    <dgm:cxn modelId="{0B94958E-33C0-46C6-A3F0-FA896B00100A}" type="presOf" srcId="{8EBCDE50-91D5-4D11-981F-63CAA5F04F7D}" destId="{2D432414-D18A-4586-A643-B4173503E318}" srcOrd="0" destOrd="0" presId="urn:microsoft.com/office/officeart/2005/8/layout/cycle6"/>
    <dgm:cxn modelId="{042B6AD4-E668-4188-AA8F-780C13F0F067}" srcId="{AC02C966-9B53-44DD-9B80-92C320FD3F00}" destId="{F2169469-F16B-4793-9342-6F4515B214B0}" srcOrd="1" destOrd="0" parTransId="{CE2AF958-DA2A-408E-93C7-90929FDA3D70}" sibTransId="{4CC58316-E144-4CF4-8AA8-31EA64C55029}"/>
    <dgm:cxn modelId="{5B2FFA3F-0ADA-4B52-BE5E-4FC86403A690}" type="presOf" srcId="{0C7FF2B7-A6BF-41FE-B1AF-CCAAA16D965D}" destId="{166EA4F5-F710-4956-9B02-0E96DE3C2ECB}" srcOrd="0" destOrd="0" presId="urn:microsoft.com/office/officeart/2005/8/layout/cycle6"/>
    <dgm:cxn modelId="{23A9784B-576F-435C-B9C1-AD615191271A}" srcId="{AC02C966-9B53-44DD-9B80-92C320FD3F00}" destId="{EAC357D5-F804-40F7-A63B-3300296A7C51}" srcOrd="0" destOrd="0" parTransId="{78B3975E-541A-40DD-B6F6-34A47757DFB5}" sibTransId="{8EBCDE50-91D5-4D11-981F-63CAA5F04F7D}"/>
    <dgm:cxn modelId="{09BCE22F-7527-4E5B-84C3-22B381847203}" type="presOf" srcId="{4CC58316-E144-4CF4-8AA8-31EA64C55029}" destId="{EFD4FD8D-F2CE-4B02-A797-ABA61CAA86D6}" srcOrd="0" destOrd="0" presId="urn:microsoft.com/office/officeart/2005/8/layout/cycle6"/>
    <dgm:cxn modelId="{938955DA-1689-4013-9597-B32436128CBD}" srcId="{AC02C966-9B53-44DD-9B80-92C320FD3F00}" destId="{9E58279B-A521-4256-B468-AE2FD7DBC739}" srcOrd="2" destOrd="0" parTransId="{E99E773C-1043-4BD3-979F-CC47CB71D958}" sibTransId="{1893D5CA-BEF7-407A-BAE1-7789DEE1756B}"/>
    <dgm:cxn modelId="{1AD99F19-DC0D-4E6A-BE5C-B582E1B75BDD}" type="presOf" srcId="{AC02C966-9B53-44DD-9B80-92C320FD3F00}" destId="{A9127D8F-7AEC-4DC0-8A0F-C39DB1D3090F}" srcOrd="0" destOrd="0" presId="urn:microsoft.com/office/officeart/2005/8/layout/cycle6"/>
    <dgm:cxn modelId="{D3771348-1FFF-474C-B2D6-7D15AB7235CC}" srcId="{AC02C966-9B53-44DD-9B80-92C320FD3F00}" destId="{2AD273AB-F4B3-43FE-9279-147CF15E0A38}" srcOrd="3" destOrd="0" parTransId="{BB2DCC3B-B440-470A-A94A-E46DEDA6CAD6}" sibTransId="{0C7FF2B7-A6BF-41FE-B1AF-CCAAA16D965D}"/>
    <dgm:cxn modelId="{D7ECEC46-DE21-404C-B0FE-19645DA02C87}" type="presOf" srcId="{2AD273AB-F4B3-43FE-9279-147CF15E0A38}" destId="{F4B27CD2-3959-4B3F-BC5D-E594B7B18EF7}" srcOrd="0" destOrd="0" presId="urn:microsoft.com/office/officeart/2005/8/layout/cycle6"/>
    <dgm:cxn modelId="{FCDE4A12-8126-444E-8767-F4CCA76CEB4B}" type="presOf" srcId="{EAC357D5-F804-40F7-A63B-3300296A7C51}" destId="{61E52404-1F7A-48CA-8FB7-633FB4E427EC}" srcOrd="0" destOrd="0" presId="urn:microsoft.com/office/officeart/2005/8/layout/cycle6"/>
    <dgm:cxn modelId="{2336550F-3032-4EB3-8C82-10E8156F455C}" type="presOf" srcId="{F2169469-F16B-4793-9342-6F4515B214B0}" destId="{CAEBF662-19E7-4854-A09C-6E195C451054}" srcOrd="0" destOrd="0" presId="urn:microsoft.com/office/officeart/2005/8/layout/cycle6"/>
    <dgm:cxn modelId="{9C094744-FEC2-457F-BE9C-0C3666D3595F}" type="presParOf" srcId="{A9127D8F-7AEC-4DC0-8A0F-C39DB1D3090F}" destId="{61E52404-1F7A-48CA-8FB7-633FB4E427EC}" srcOrd="0" destOrd="0" presId="urn:microsoft.com/office/officeart/2005/8/layout/cycle6"/>
    <dgm:cxn modelId="{FEE1AE0A-65A7-471B-845D-033E9B4EAE15}" type="presParOf" srcId="{A9127D8F-7AEC-4DC0-8A0F-C39DB1D3090F}" destId="{8584ECF6-227D-425C-8640-017BA4991CB2}" srcOrd="1" destOrd="0" presId="urn:microsoft.com/office/officeart/2005/8/layout/cycle6"/>
    <dgm:cxn modelId="{3551E05C-0497-418C-9BDB-9A7728C09CE1}" type="presParOf" srcId="{A9127D8F-7AEC-4DC0-8A0F-C39DB1D3090F}" destId="{2D432414-D18A-4586-A643-B4173503E318}" srcOrd="2" destOrd="0" presId="urn:microsoft.com/office/officeart/2005/8/layout/cycle6"/>
    <dgm:cxn modelId="{B8EEDFBE-A097-4F06-9D4B-CF89454A14C6}" type="presParOf" srcId="{A9127D8F-7AEC-4DC0-8A0F-C39DB1D3090F}" destId="{CAEBF662-19E7-4854-A09C-6E195C451054}" srcOrd="3" destOrd="0" presId="urn:microsoft.com/office/officeart/2005/8/layout/cycle6"/>
    <dgm:cxn modelId="{78885955-3CE4-4691-A447-3E647B3818CB}" type="presParOf" srcId="{A9127D8F-7AEC-4DC0-8A0F-C39DB1D3090F}" destId="{9176BA3B-DED2-4EEB-9188-68D81C4804F4}" srcOrd="4" destOrd="0" presId="urn:microsoft.com/office/officeart/2005/8/layout/cycle6"/>
    <dgm:cxn modelId="{6754793F-3C55-4136-867B-0A5572735363}" type="presParOf" srcId="{A9127D8F-7AEC-4DC0-8A0F-C39DB1D3090F}" destId="{EFD4FD8D-F2CE-4B02-A797-ABA61CAA86D6}" srcOrd="5" destOrd="0" presId="urn:microsoft.com/office/officeart/2005/8/layout/cycle6"/>
    <dgm:cxn modelId="{EEC27EC1-8768-4313-AA40-0451E6FBEC10}" type="presParOf" srcId="{A9127D8F-7AEC-4DC0-8A0F-C39DB1D3090F}" destId="{91603EF1-809B-436E-95D0-39548EE8359F}" srcOrd="6" destOrd="0" presId="urn:microsoft.com/office/officeart/2005/8/layout/cycle6"/>
    <dgm:cxn modelId="{2B5DEA3E-7610-4925-9251-AAE1391475EF}" type="presParOf" srcId="{A9127D8F-7AEC-4DC0-8A0F-C39DB1D3090F}" destId="{69E41294-F761-4ABC-9F02-6A96EA242C29}" srcOrd="7" destOrd="0" presId="urn:microsoft.com/office/officeart/2005/8/layout/cycle6"/>
    <dgm:cxn modelId="{3E94833E-6EFA-42AD-92CA-217B5A987745}" type="presParOf" srcId="{A9127D8F-7AEC-4DC0-8A0F-C39DB1D3090F}" destId="{5A1B462F-431D-469D-992C-363A3DBABA4C}" srcOrd="8" destOrd="0" presId="urn:microsoft.com/office/officeart/2005/8/layout/cycle6"/>
    <dgm:cxn modelId="{54C29884-16B5-4741-9B75-9A3B324A6538}" type="presParOf" srcId="{A9127D8F-7AEC-4DC0-8A0F-C39DB1D3090F}" destId="{F4B27CD2-3959-4B3F-BC5D-E594B7B18EF7}" srcOrd="9" destOrd="0" presId="urn:microsoft.com/office/officeart/2005/8/layout/cycle6"/>
    <dgm:cxn modelId="{C3FC5F11-A0D1-4E32-BDBC-75214DBCCCB0}" type="presParOf" srcId="{A9127D8F-7AEC-4DC0-8A0F-C39DB1D3090F}" destId="{48D5AEAB-D452-4BE9-97C9-CA67BEE44F51}" srcOrd="10" destOrd="0" presId="urn:microsoft.com/office/officeart/2005/8/layout/cycle6"/>
    <dgm:cxn modelId="{9304ADB8-6EA2-4CC2-82F9-C143864A3503}" type="presParOf" srcId="{A9127D8F-7AEC-4DC0-8A0F-C39DB1D3090F}" destId="{166EA4F5-F710-4956-9B02-0E96DE3C2EC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A1479C-C318-45DF-A35E-79B4B1D78083}"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endParaRPr lang="en-US"/>
        </a:p>
      </dgm:t>
    </dgm:pt>
    <dgm:pt modelId="{315BBBA2-102F-406C-A83F-F698615810BD}">
      <dgm:prSet phldrT="[Text]"/>
      <dgm:spPr/>
      <dgm:t>
        <a:bodyPr/>
        <a:lstStyle/>
        <a:p>
          <a:r>
            <a:rPr lang="hu-HU" dirty="0" smtClean="0"/>
            <a:t>Web alkalmazás</a:t>
          </a:r>
          <a:endParaRPr lang="en-US" dirty="0"/>
        </a:p>
      </dgm:t>
    </dgm:pt>
    <dgm:pt modelId="{A18D4E04-A63A-46D6-BD91-7D627036E5D9}" type="parTrans" cxnId="{8BABD99F-0A14-426B-A937-EE282EAC6ADA}">
      <dgm:prSet/>
      <dgm:spPr/>
      <dgm:t>
        <a:bodyPr/>
        <a:lstStyle/>
        <a:p>
          <a:endParaRPr lang="en-US"/>
        </a:p>
      </dgm:t>
    </dgm:pt>
    <dgm:pt modelId="{C43B96A6-6228-4A93-B7E6-910921F35710}" type="sibTrans" cxnId="{8BABD99F-0A14-426B-A937-EE282EAC6ADA}">
      <dgm:prSet/>
      <dgm:spPr/>
      <dgm:t>
        <a:bodyPr/>
        <a:lstStyle/>
        <a:p>
          <a:endParaRPr lang="en-US"/>
        </a:p>
      </dgm:t>
    </dgm:pt>
    <dgm:pt modelId="{737538F2-09EE-4ACC-B68C-C99F35E54372}">
      <dgm:prSet phldrT="[Text]"/>
      <dgm:spPr/>
      <dgm:t>
        <a:bodyPr/>
        <a:lstStyle/>
        <a:p>
          <a:r>
            <a:rPr lang="hu-HU" dirty="0" err="1" smtClean="0"/>
            <a:t>Apache</a:t>
          </a:r>
          <a:r>
            <a:rPr lang="hu-HU" dirty="0" smtClean="0"/>
            <a:t> szerver</a:t>
          </a:r>
          <a:endParaRPr lang="en-US" dirty="0"/>
        </a:p>
      </dgm:t>
    </dgm:pt>
    <dgm:pt modelId="{C5F844C5-C7A8-4DE4-8744-40582907276F}" type="parTrans" cxnId="{8D44DF14-A1C4-4330-BDDA-F9504E81BE85}">
      <dgm:prSet/>
      <dgm:spPr/>
      <dgm:t>
        <a:bodyPr/>
        <a:lstStyle/>
        <a:p>
          <a:endParaRPr lang="en-US"/>
        </a:p>
      </dgm:t>
    </dgm:pt>
    <dgm:pt modelId="{5A47FC8A-E7ED-48A7-8358-74DCA88BC1BF}" type="sibTrans" cxnId="{8D44DF14-A1C4-4330-BDDA-F9504E81BE85}">
      <dgm:prSet/>
      <dgm:spPr/>
      <dgm:t>
        <a:bodyPr/>
        <a:lstStyle/>
        <a:p>
          <a:endParaRPr lang="en-US"/>
        </a:p>
      </dgm:t>
    </dgm:pt>
    <dgm:pt modelId="{B48EE263-B393-4591-B862-9D994EC0435D}">
      <dgm:prSet phldrT="[Text]"/>
      <dgm:spPr/>
      <dgm:t>
        <a:bodyPr/>
        <a:lstStyle/>
        <a:p>
          <a:pPr rtl="0"/>
          <a:r>
            <a:rPr lang="hu-HU" dirty="0" smtClean="0"/>
            <a:t>Apache konfiguráció</a:t>
          </a:r>
          <a:endParaRPr lang="en-US" dirty="0"/>
        </a:p>
      </dgm:t>
    </dgm:pt>
    <dgm:pt modelId="{0EE56283-2FDB-416B-8438-C088FBB9CA65}" type="parTrans" cxnId="{7B4F29CF-7E60-40C5-952F-3B1223D74D1D}">
      <dgm:prSet/>
      <dgm:spPr/>
      <dgm:t>
        <a:bodyPr/>
        <a:lstStyle/>
        <a:p>
          <a:endParaRPr lang="en-US"/>
        </a:p>
      </dgm:t>
    </dgm:pt>
    <dgm:pt modelId="{23EEC176-EC93-4E73-81FD-9ED48B0DB745}" type="sibTrans" cxnId="{7B4F29CF-7E60-40C5-952F-3B1223D74D1D}">
      <dgm:prSet/>
      <dgm:spPr/>
      <dgm:t>
        <a:bodyPr/>
        <a:lstStyle/>
        <a:p>
          <a:endParaRPr lang="en-US"/>
        </a:p>
      </dgm:t>
    </dgm:pt>
    <dgm:pt modelId="{EBFB4648-BA0B-4A28-953B-F1EBB65BE551}">
      <dgm:prSet phldrT="[Text]"/>
      <dgm:spPr/>
      <dgm:t>
        <a:bodyPr/>
        <a:lstStyle/>
        <a:p>
          <a:pPr rtl="0"/>
          <a:r>
            <a:rPr lang="hu-HU" dirty="0" err="1" smtClean="0"/>
            <a:t>conf</a:t>
          </a:r>
          <a:r>
            <a:rPr lang="hu-HU" dirty="0" smtClean="0"/>
            <a:t> fájl létezzen</a:t>
          </a:r>
          <a:endParaRPr lang="en-US" dirty="0"/>
        </a:p>
      </dgm:t>
    </dgm:pt>
    <dgm:pt modelId="{C7767573-1B56-4D74-9F6B-37381F47E530}" type="parTrans" cxnId="{EDC5DA7A-3ADA-4B23-8D7F-D574DA4A6F79}">
      <dgm:prSet/>
      <dgm:spPr/>
      <dgm:t>
        <a:bodyPr/>
        <a:lstStyle/>
        <a:p>
          <a:endParaRPr lang="en-US"/>
        </a:p>
      </dgm:t>
    </dgm:pt>
    <dgm:pt modelId="{18FF523C-C899-4B75-B843-4FF7B705A596}" type="sibTrans" cxnId="{EDC5DA7A-3ADA-4B23-8D7F-D574DA4A6F79}">
      <dgm:prSet/>
      <dgm:spPr/>
      <dgm:t>
        <a:bodyPr/>
        <a:lstStyle/>
        <a:p>
          <a:endParaRPr lang="en-US"/>
        </a:p>
      </dgm:t>
    </dgm:pt>
    <dgm:pt modelId="{3F819AC6-F93A-40CD-BE79-D4A0ACAA85A3}">
      <dgm:prSet phldrT="[Text]"/>
      <dgm:spPr/>
      <dgm:t>
        <a:bodyPr/>
        <a:lstStyle/>
        <a:p>
          <a:r>
            <a:rPr lang="hu-HU" dirty="0" smtClean="0"/>
            <a:t>felhasználó</a:t>
          </a:r>
        </a:p>
        <a:p>
          <a:r>
            <a:rPr lang="hu-HU" dirty="0" smtClean="0"/>
            <a:t>létezzen</a:t>
          </a:r>
          <a:endParaRPr lang="en-US" dirty="0"/>
        </a:p>
      </dgm:t>
    </dgm:pt>
    <dgm:pt modelId="{8940F19D-173E-4499-898B-0A3D69858FF9}">
      <dgm:prSet phldrT="[Text]"/>
      <dgm:spPr/>
      <dgm:t>
        <a:bodyPr/>
        <a:lstStyle/>
        <a:p>
          <a:r>
            <a:rPr lang="hu-HU" dirty="0" smtClean="0"/>
            <a:t>Adatbázis séma</a:t>
          </a:r>
          <a:endParaRPr lang="en-US" dirty="0"/>
        </a:p>
      </dgm:t>
    </dgm:pt>
    <dgm:pt modelId="{C9CB1D98-FEA5-4631-BC50-4E07D52D07B9}" type="sibTrans" cxnId="{DC5B15D2-2A56-4BCA-B69D-D1A35A78322A}">
      <dgm:prSet/>
      <dgm:spPr/>
      <dgm:t>
        <a:bodyPr/>
        <a:lstStyle/>
        <a:p>
          <a:endParaRPr lang="en-US"/>
        </a:p>
      </dgm:t>
    </dgm:pt>
    <dgm:pt modelId="{7C74F746-87A4-4262-922E-D30D9192109A}" type="parTrans" cxnId="{DC5B15D2-2A56-4BCA-B69D-D1A35A78322A}">
      <dgm:prSet/>
      <dgm:spPr/>
      <dgm:t>
        <a:bodyPr/>
        <a:lstStyle/>
        <a:p>
          <a:endParaRPr lang="en-US"/>
        </a:p>
      </dgm:t>
    </dgm:pt>
    <dgm:pt modelId="{FB0D9D18-56A8-47E5-885B-1877CC8A4BA6}">
      <dgm:prSet phldrT="[Text]"/>
      <dgm:spPr/>
      <dgm:t>
        <a:bodyPr/>
        <a:lstStyle/>
        <a:p>
          <a:r>
            <a:rPr lang="hu-HU" dirty="0" smtClean="0"/>
            <a:t>Adatbázis szerver</a:t>
          </a:r>
          <a:endParaRPr lang="en-US" dirty="0"/>
        </a:p>
      </dgm:t>
    </dgm:pt>
    <dgm:pt modelId="{329F9D3E-ED6E-418A-A0DD-F9FE7145BACD}" type="sibTrans" cxnId="{7B7087A0-3B54-41A4-BA89-0323A42A01E7}">
      <dgm:prSet/>
      <dgm:spPr/>
      <dgm:t>
        <a:bodyPr/>
        <a:lstStyle/>
        <a:p>
          <a:endParaRPr lang="en-US"/>
        </a:p>
      </dgm:t>
    </dgm:pt>
    <dgm:pt modelId="{236B8762-AFE8-4D31-B521-753499CFD205}" type="parTrans" cxnId="{7B7087A0-3B54-41A4-BA89-0323A42A01E7}">
      <dgm:prSet/>
      <dgm:spPr/>
      <dgm:t>
        <a:bodyPr/>
        <a:lstStyle/>
        <a:p>
          <a:endParaRPr lang="en-US"/>
        </a:p>
      </dgm:t>
    </dgm:pt>
    <dgm:pt modelId="{E43745EE-AAD9-4310-A18C-5C28176CBD3A}" type="sibTrans" cxnId="{D3F7D085-21F4-471F-B79A-11D4FD79F2EE}">
      <dgm:prSet/>
      <dgm:spPr/>
      <dgm:t>
        <a:bodyPr/>
        <a:lstStyle/>
        <a:p>
          <a:endParaRPr lang="en-US"/>
        </a:p>
      </dgm:t>
    </dgm:pt>
    <dgm:pt modelId="{C57F085F-224D-4937-9D0A-79A4018D9FF9}" type="parTrans" cxnId="{D3F7D085-21F4-471F-B79A-11D4FD79F2EE}">
      <dgm:prSet/>
      <dgm:spPr/>
      <dgm:t>
        <a:bodyPr/>
        <a:lstStyle/>
        <a:p>
          <a:endParaRPr lang="en-US"/>
        </a:p>
      </dgm:t>
    </dgm:pt>
    <dgm:pt modelId="{E2C1CDC4-FD40-4A95-A057-5CA78EF1DAE0}" type="pres">
      <dgm:prSet presAssocID="{8EA1479C-C318-45DF-A35E-79B4B1D78083}" presName="hierChild1" presStyleCnt="0">
        <dgm:presLayoutVars>
          <dgm:orgChart val="1"/>
          <dgm:chPref val="1"/>
          <dgm:dir/>
          <dgm:animOne val="branch"/>
          <dgm:animLvl val="lvl"/>
          <dgm:resizeHandles/>
        </dgm:presLayoutVars>
      </dgm:prSet>
      <dgm:spPr/>
      <dgm:t>
        <a:bodyPr/>
        <a:lstStyle/>
        <a:p>
          <a:endParaRPr lang="en-US"/>
        </a:p>
      </dgm:t>
    </dgm:pt>
    <dgm:pt modelId="{A2513833-8EFE-44FA-8CB5-87A6B6A5EDED}" type="pres">
      <dgm:prSet presAssocID="{315BBBA2-102F-406C-A83F-F698615810BD}" presName="hierRoot1" presStyleCnt="0">
        <dgm:presLayoutVars>
          <dgm:hierBranch val="init"/>
        </dgm:presLayoutVars>
      </dgm:prSet>
      <dgm:spPr/>
    </dgm:pt>
    <dgm:pt modelId="{B9645B75-5CDE-4C89-809A-39AF7FF71AB7}" type="pres">
      <dgm:prSet presAssocID="{315BBBA2-102F-406C-A83F-F698615810BD}" presName="rootComposite1" presStyleCnt="0"/>
      <dgm:spPr/>
    </dgm:pt>
    <dgm:pt modelId="{DBB14AE9-75AA-4B8F-B2E0-BD632BE5D68B}" type="pres">
      <dgm:prSet presAssocID="{315BBBA2-102F-406C-A83F-F698615810BD}" presName="rootText1" presStyleLbl="node0" presStyleIdx="0" presStyleCnt="1">
        <dgm:presLayoutVars>
          <dgm:chPref val="3"/>
        </dgm:presLayoutVars>
      </dgm:prSet>
      <dgm:spPr/>
      <dgm:t>
        <a:bodyPr/>
        <a:lstStyle/>
        <a:p>
          <a:endParaRPr lang="en-US"/>
        </a:p>
      </dgm:t>
    </dgm:pt>
    <dgm:pt modelId="{A02E045F-DE7F-4EFF-9B1C-2925CEBB1AE1}" type="pres">
      <dgm:prSet presAssocID="{315BBBA2-102F-406C-A83F-F698615810BD}" presName="rootConnector1" presStyleLbl="node1" presStyleIdx="0" presStyleCnt="0"/>
      <dgm:spPr/>
      <dgm:t>
        <a:bodyPr/>
        <a:lstStyle/>
        <a:p>
          <a:endParaRPr lang="en-US"/>
        </a:p>
      </dgm:t>
    </dgm:pt>
    <dgm:pt modelId="{4814E77A-912E-4D5F-9F19-31F424126475}" type="pres">
      <dgm:prSet presAssocID="{315BBBA2-102F-406C-A83F-F698615810BD}" presName="hierChild2" presStyleCnt="0"/>
      <dgm:spPr/>
    </dgm:pt>
    <dgm:pt modelId="{4FCE3D79-7A31-4E3E-B8A6-816B6466B9A7}" type="pres">
      <dgm:prSet presAssocID="{C5F844C5-C7A8-4DE4-8744-40582907276F}" presName="Name37" presStyleLbl="parChTrans1D2" presStyleIdx="0" presStyleCnt="2"/>
      <dgm:spPr/>
      <dgm:t>
        <a:bodyPr/>
        <a:lstStyle/>
        <a:p>
          <a:endParaRPr lang="en-US"/>
        </a:p>
      </dgm:t>
    </dgm:pt>
    <dgm:pt modelId="{F5E0C95F-C0B2-4BD2-AE36-0359E8653CF1}" type="pres">
      <dgm:prSet presAssocID="{737538F2-09EE-4ACC-B68C-C99F35E54372}" presName="hierRoot2" presStyleCnt="0">
        <dgm:presLayoutVars>
          <dgm:hierBranch val="init"/>
        </dgm:presLayoutVars>
      </dgm:prSet>
      <dgm:spPr/>
    </dgm:pt>
    <dgm:pt modelId="{9B44D8D0-E2C8-4B71-9B44-B25D16E45EBF}" type="pres">
      <dgm:prSet presAssocID="{737538F2-09EE-4ACC-B68C-C99F35E54372}" presName="rootComposite" presStyleCnt="0"/>
      <dgm:spPr/>
    </dgm:pt>
    <dgm:pt modelId="{3F0354A0-10E4-4308-A20E-0E9357FD52DD}" type="pres">
      <dgm:prSet presAssocID="{737538F2-09EE-4ACC-B68C-C99F35E54372}" presName="rootText" presStyleLbl="node2" presStyleIdx="0" presStyleCnt="2">
        <dgm:presLayoutVars>
          <dgm:chPref val="3"/>
        </dgm:presLayoutVars>
      </dgm:prSet>
      <dgm:spPr/>
      <dgm:t>
        <a:bodyPr/>
        <a:lstStyle/>
        <a:p>
          <a:endParaRPr lang="en-US"/>
        </a:p>
      </dgm:t>
    </dgm:pt>
    <dgm:pt modelId="{116AD4CE-5D4E-4DCC-9A40-A40147C0A93E}" type="pres">
      <dgm:prSet presAssocID="{737538F2-09EE-4ACC-B68C-C99F35E54372}" presName="rootConnector" presStyleLbl="node2" presStyleIdx="0" presStyleCnt="2"/>
      <dgm:spPr/>
      <dgm:t>
        <a:bodyPr/>
        <a:lstStyle/>
        <a:p>
          <a:endParaRPr lang="en-US"/>
        </a:p>
      </dgm:t>
    </dgm:pt>
    <dgm:pt modelId="{203E2AFF-43C4-47D5-A137-061247EC42CC}" type="pres">
      <dgm:prSet presAssocID="{737538F2-09EE-4ACC-B68C-C99F35E54372}" presName="hierChild4" presStyleCnt="0"/>
      <dgm:spPr/>
    </dgm:pt>
    <dgm:pt modelId="{806AAED6-FC6F-42D9-929D-870D6367DEAE}" type="pres">
      <dgm:prSet presAssocID="{0EE56283-2FDB-416B-8438-C088FBB9CA65}" presName="Name37" presStyleLbl="parChTrans1D3" presStyleIdx="0" presStyleCnt="2"/>
      <dgm:spPr/>
      <dgm:t>
        <a:bodyPr/>
        <a:lstStyle/>
        <a:p>
          <a:endParaRPr lang="en-US"/>
        </a:p>
      </dgm:t>
    </dgm:pt>
    <dgm:pt modelId="{003A0C35-0EF4-471F-A785-FA2F3AE0DDB5}" type="pres">
      <dgm:prSet presAssocID="{B48EE263-B393-4591-B862-9D994EC0435D}" presName="hierRoot2" presStyleCnt="0">
        <dgm:presLayoutVars>
          <dgm:hierBranch val="init"/>
        </dgm:presLayoutVars>
      </dgm:prSet>
      <dgm:spPr/>
    </dgm:pt>
    <dgm:pt modelId="{C1477C9B-E324-437D-9537-1A89480014CC}" type="pres">
      <dgm:prSet presAssocID="{B48EE263-B393-4591-B862-9D994EC0435D}" presName="rootComposite" presStyleCnt="0"/>
      <dgm:spPr/>
    </dgm:pt>
    <dgm:pt modelId="{475FA216-F297-4A9B-A527-ACFAB0320865}" type="pres">
      <dgm:prSet presAssocID="{B48EE263-B393-4591-B862-9D994EC0435D}" presName="rootText" presStyleLbl="node3" presStyleIdx="0" presStyleCnt="2">
        <dgm:presLayoutVars>
          <dgm:chPref val="3"/>
        </dgm:presLayoutVars>
      </dgm:prSet>
      <dgm:spPr/>
      <dgm:t>
        <a:bodyPr/>
        <a:lstStyle/>
        <a:p>
          <a:endParaRPr lang="en-US"/>
        </a:p>
      </dgm:t>
    </dgm:pt>
    <dgm:pt modelId="{7B3D704D-6C28-4EE3-A5B0-092315541C8E}" type="pres">
      <dgm:prSet presAssocID="{B48EE263-B393-4591-B862-9D994EC0435D}" presName="rootConnector" presStyleLbl="node3" presStyleIdx="0" presStyleCnt="2"/>
      <dgm:spPr/>
      <dgm:t>
        <a:bodyPr/>
        <a:lstStyle/>
        <a:p>
          <a:endParaRPr lang="en-US"/>
        </a:p>
      </dgm:t>
    </dgm:pt>
    <dgm:pt modelId="{0553D49F-BE9E-4CD8-A0F1-A5D7FCF1A78C}" type="pres">
      <dgm:prSet presAssocID="{B48EE263-B393-4591-B862-9D994EC0435D}" presName="hierChild4" presStyleCnt="0"/>
      <dgm:spPr/>
    </dgm:pt>
    <dgm:pt modelId="{3486CEF5-A64A-4DD7-ABB9-B0AF03FE5B67}" type="pres">
      <dgm:prSet presAssocID="{C7767573-1B56-4D74-9F6B-37381F47E530}" presName="Name37" presStyleLbl="parChTrans1D4" presStyleIdx="0" presStyleCnt="2"/>
      <dgm:spPr/>
      <dgm:t>
        <a:bodyPr/>
        <a:lstStyle/>
        <a:p>
          <a:endParaRPr lang="en-US"/>
        </a:p>
      </dgm:t>
    </dgm:pt>
    <dgm:pt modelId="{11F9CF81-02CE-4ADA-BDC1-8746F0B8C311}" type="pres">
      <dgm:prSet presAssocID="{EBFB4648-BA0B-4A28-953B-F1EBB65BE551}" presName="hierRoot2" presStyleCnt="0">
        <dgm:presLayoutVars>
          <dgm:hierBranch val="init"/>
        </dgm:presLayoutVars>
      </dgm:prSet>
      <dgm:spPr/>
    </dgm:pt>
    <dgm:pt modelId="{81F4ACEE-1F72-4E03-9823-84E8AB3C14B5}" type="pres">
      <dgm:prSet presAssocID="{EBFB4648-BA0B-4A28-953B-F1EBB65BE551}" presName="rootComposite" presStyleCnt="0"/>
      <dgm:spPr/>
    </dgm:pt>
    <dgm:pt modelId="{9B8411BB-4DA7-4C36-801B-F10ED4D42C53}" type="pres">
      <dgm:prSet presAssocID="{EBFB4648-BA0B-4A28-953B-F1EBB65BE551}" presName="rootText" presStyleLbl="node4" presStyleIdx="0" presStyleCnt="2">
        <dgm:presLayoutVars>
          <dgm:chPref val="3"/>
        </dgm:presLayoutVars>
      </dgm:prSet>
      <dgm:spPr/>
      <dgm:t>
        <a:bodyPr/>
        <a:lstStyle/>
        <a:p>
          <a:endParaRPr lang="en-US"/>
        </a:p>
      </dgm:t>
    </dgm:pt>
    <dgm:pt modelId="{A5AF8CFB-77AB-4C87-B084-7790ADA688F3}" type="pres">
      <dgm:prSet presAssocID="{EBFB4648-BA0B-4A28-953B-F1EBB65BE551}" presName="rootConnector" presStyleLbl="node4" presStyleIdx="0" presStyleCnt="2"/>
      <dgm:spPr/>
      <dgm:t>
        <a:bodyPr/>
        <a:lstStyle/>
        <a:p>
          <a:endParaRPr lang="en-US"/>
        </a:p>
      </dgm:t>
    </dgm:pt>
    <dgm:pt modelId="{5F3CEDA1-6091-4EFC-94EF-EC987EE1E370}" type="pres">
      <dgm:prSet presAssocID="{EBFB4648-BA0B-4A28-953B-F1EBB65BE551}" presName="hierChild4" presStyleCnt="0"/>
      <dgm:spPr/>
    </dgm:pt>
    <dgm:pt modelId="{EFE72193-18C7-40FC-AF50-1A06800E6209}" type="pres">
      <dgm:prSet presAssocID="{EBFB4648-BA0B-4A28-953B-F1EBB65BE551}" presName="hierChild5" presStyleCnt="0"/>
      <dgm:spPr/>
    </dgm:pt>
    <dgm:pt modelId="{50E21AAE-3ABD-4A8D-8DD3-B6FF8DA31751}" type="pres">
      <dgm:prSet presAssocID="{B48EE263-B393-4591-B862-9D994EC0435D}" presName="hierChild5" presStyleCnt="0"/>
      <dgm:spPr/>
    </dgm:pt>
    <dgm:pt modelId="{1B763408-E89E-41D5-9482-7DE21960D4EA}" type="pres">
      <dgm:prSet presAssocID="{737538F2-09EE-4ACC-B68C-C99F35E54372}" presName="hierChild5" presStyleCnt="0"/>
      <dgm:spPr/>
    </dgm:pt>
    <dgm:pt modelId="{43F0ECE4-E9A0-44E4-9D99-8C84F6F0A419}" type="pres">
      <dgm:prSet presAssocID="{236B8762-AFE8-4D31-B521-753499CFD205}" presName="Name37" presStyleLbl="parChTrans1D2" presStyleIdx="1" presStyleCnt="2"/>
      <dgm:spPr/>
      <dgm:t>
        <a:bodyPr/>
        <a:lstStyle/>
        <a:p>
          <a:endParaRPr lang="en-US"/>
        </a:p>
      </dgm:t>
    </dgm:pt>
    <dgm:pt modelId="{FF5E59F3-0AFC-4980-80A2-96FA07CB1C22}" type="pres">
      <dgm:prSet presAssocID="{FB0D9D18-56A8-47E5-885B-1877CC8A4BA6}" presName="hierRoot2" presStyleCnt="0">
        <dgm:presLayoutVars>
          <dgm:hierBranch val="init"/>
        </dgm:presLayoutVars>
      </dgm:prSet>
      <dgm:spPr/>
    </dgm:pt>
    <dgm:pt modelId="{31991520-2111-4694-917F-B01699349981}" type="pres">
      <dgm:prSet presAssocID="{FB0D9D18-56A8-47E5-885B-1877CC8A4BA6}" presName="rootComposite" presStyleCnt="0"/>
      <dgm:spPr/>
    </dgm:pt>
    <dgm:pt modelId="{F8154879-CCF9-4F44-8283-3631420B815D}" type="pres">
      <dgm:prSet presAssocID="{FB0D9D18-56A8-47E5-885B-1877CC8A4BA6}" presName="rootText" presStyleLbl="node2" presStyleIdx="1" presStyleCnt="2">
        <dgm:presLayoutVars>
          <dgm:chPref val="3"/>
        </dgm:presLayoutVars>
      </dgm:prSet>
      <dgm:spPr/>
      <dgm:t>
        <a:bodyPr/>
        <a:lstStyle/>
        <a:p>
          <a:endParaRPr lang="en-US"/>
        </a:p>
      </dgm:t>
    </dgm:pt>
    <dgm:pt modelId="{398EA0A4-2CF0-48E6-9986-2572DFFF8267}" type="pres">
      <dgm:prSet presAssocID="{FB0D9D18-56A8-47E5-885B-1877CC8A4BA6}" presName="rootConnector" presStyleLbl="node2" presStyleIdx="1" presStyleCnt="2"/>
      <dgm:spPr/>
      <dgm:t>
        <a:bodyPr/>
        <a:lstStyle/>
        <a:p>
          <a:endParaRPr lang="en-US"/>
        </a:p>
      </dgm:t>
    </dgm:pt>
    <dgm:pt modelId="{1496BEA4-7385-4AD9-8EBF-D1DAA38ABE8A}" type="pres">
      <dgm:prSet presAssocID="{FB0D9D18-56A8-47E5-885B-1877CC8A4BA6}" presName="hierChild4" presStyleCnt="0"/>
      <dgm:spPr/>
    </dgm:pt>
    <dgm:pt modelId="{EEA3D84E-87B1-4D3F-9811-1F5C0E98A801}" type="pres">
      <dgm:prSet presAssocID="{C57F085F-224D-4937-9D0A-79A4018D9FF9}" presName="Name37" presStyleLbl="parChTrans1D3" presStyleIdx="1" presStyleCnt="2"/>
      <dgm:spPr/>
      <dgm:t>
        <a:bodyPr/>
        <a:lstStyle/>
        <a:p>
          <a:endParaRPr lang="en-US"/>
        </a:p>
      </dgm:t>
    </dgm:pt>
    <dgm:pt modelId="{D6C9E475-B75C-4DF3-89F2-0FA3D58B6AB8}" type="pres">
      <dgm:prSet presAssocID="{8940F19D-173E-4499-898B-0A3D69858FF9}" presName="hierRoot2" presStyleCnt="0">
        <dgm:presLayoutVars>
          <dgm:hierBranch val="init"/>
        </dgm:presLayoutVars>
      </dgm:prSet>
      <dgm:spPr/>
    </dgm:pt>
    <dgm:pt modelId="{94A38943-343B-4E22-AB57-959CF3D23C4B}" type="pres">
      <dgm:prSet presAssocID="{8940F19D-173E-4499-898B-0A3D69858FF9}" presName="rootComposite" presStyleCnt="0"/>
      <dgm:spPr/>
    </dgm:pt>
    <dgm:pt modelId="{6A75E0E6-AB99-4112-A3AE-61263B47A057}" type="pres">
      <dgm:prSet presAssocID="{8940F19D-173E-4499-898B-0A3D69858FF9}" presName="rootText" presStyleLbl="node3" presStyleIdx="1" presStyleCnt="2">
        <dgm:presLayoutVars>
          <dgm:chPref val="3"/>
        </dgm:presLayoutVars>
      </dgm:prSet>
      <dgm:spPr/>
      <dgm:t>
        <a:bodyPr/>
        <a:lstStyle/>
        <a:p>
          <a:endParaRPr lang="en-US"/>
        </a:p>
      </dgm:t>
    </dgm:pt>
    <dgm:pt modelId="{3616E2E8-4064-41EE-AE77-BC574A26C6C8}" type="pres">
      <dgm:prSet presAssocID="{8940F19D-173E-4499-898B-0A3D69858FF9}" presName="rootConnector" presStyleLbl="node3" presStyleIdx="1" presStyleCnt="2"/>
      <dgm:spPr/>
      <dgm:t>
        <a:bodyPr/>
        <a:lstStyle/>
        <a:p>
          <a:endParaRPr lang="en-US"/>
        </a:p>
      </dgm:t>
    </dgm:pt>
    <dgm:pt modelId="{7D5AB472-19B0-4954-A0A5-1992270D91C2}" type="pres">
      <dgm:prSet presAssocID="{8940F19D-173E-4499-898B-0A3D69858FF9}" presName="hierChild4" presStyleCnt="0"/>
      <dgm:spPr/>
    </dgm:pt>
    <dgm:pt modelId="{0B36AC08-D665-4F16-94DC-6198B4567CDC}" type="pres">
      <dgm:prSet presAssocID="{7C74F746-87A4-4262-922E-D30D9192109A}" presName="Name37" presStyleLbl="parChTrans1D4" presStyleIdx="1" presStyleCnt="2"/>
      <dgm:spPr/>
      <dgm:t>
        <a:bodyPr/>
        <a:lstStyle/>
        <a:p>
          <a:endParaRPr lang="en-US"/>
        </a:p>
      </dgm:t>
    </dgm:pt>
    <dgm:pt modelId="{779CE6A6-FC37-4836-AC0A-6850050EDDA5}" type="pres">
      <dgm:prSet presAssocID="{3F819AC6-F93A-40CD-BE79-D4A0ACAA85A3}" presName="hierRoot2" presStyleCnt="0">
        <dgm:presLayoutVars>
          <dgm:hierBranch val="init"/>
        </dgm:presLayoutVars>
      </dgm:prSet>
      <dgm:spPr/>
    </dgm:pt>
    <dgm:pt modelId="{B04AACB9-9A99-45DE-894D-968E3F5955CD}" type="pres">
      <dgm:prSet presAssocID="{3F819AC6-F93A-40CD-BE79-D4A0ACAA85A3}" presName="rootComposite" presStyleCnt="0"/>
      <dgm:spPr/>
    </dgm:pt>
    <dgm:pt modelId="{78C24258-3D62-4751-92A9-BDA5BA30B9AB}" type="pres">
      <dgm:prSet presAssocID="{3F819AC6-F93A-40CD-BE79-D4A0ACAA85A3}" presName="rootText" presStyleLbl="node4" presStyleIdx="1" presStyleCnt="2">
        <dgm:presLayoutVars>
          <dgm:chPref val="3"/>
        </dgm:presLayoutVars>
      </dgm:prSet>
      <dgm:spPr/>
      <dgm:t>
        <a:bodyPr/>
        <a:lstStyle/>
        <a:p>
          <a:endParaRPr lang="en-US"/>
        </a:p>
      </dgm:t>
    </dgm:pt>
    <dgm:pt modelId="{A9BDAF1B-6CC4-476C-9D75-4FECEF20EA43}" type="pres">
      <dgm:prSet presAssocID="{3F819AC6-F93A-40CD-BE79-D4A0ACAA85A3}" presName="rootConnector" presStyleLbl="node4" presStyleIdx="1" presStyleCnt="2"/>
      <dgm:spPr/>
      <dgm:t>
        <a:bodyPr/>
        <a:lstStyle/>
        <a:p>
          <a:endParaRPr lang="en-US"/>
        </a:p>
      </dgm:t>
    </dgm:pt>
    <dgm:pt modelId="{D7E7C11D-6221-46F7-92A9-A10545C138BD}" type="pres">
      <dgm:prSet presAssocID="{3F819AC6-F93A-40CD-BE79-D4A0ACAA85A3}" presName="hierChild4" presStyleCnt="0"/>
      <dgm:spPr/>
    </dgm:pt>
    <dgm:pt modelId="{B326F167-DA8D-43A2-8A3D-C4B9D174A2F6}" type="pres">
      <dgm:prSet presAssocID="{3F819AC6-F93A-40CD-BE79-D4A0ACAA85A3}" presName="hierChild5" presStyleCnt="0"/>
      <dgm:spPr/>
    </dgm:pt>
    <dgm:pt modelId="{C2EB0AF3-29D2-47DD-971D-15172D1043EB}" type="pres">
      <dgm:prSet presAssocID="{8940F19D-173E-4499-898B-0A3D69858FF9}" presName="hierChild5" presStyleCnt="0"/>
      <dgm:spPr/>
    </dgm:pt>
    <dgm:pt modelId="{22D7833E-4EBE-44DB-AF71-E9A376776607}" type="pres">
      <dgm:prSet presAssocID="{FB0D9D18-56A8-47E5-885B-1877CC8A4BA6}" presName="hierChild5" presStyleCnt="0"/>
      <dgm:spPr/>
    </dgm:pt>
    <dgm:pt modelId="{3A234606-28FF-46B6-8F1F-EC2CABB3B033}" type="pres">
      <dgm:prSet presAssocID="{315BBBA2-102F-406C-A83F-F698615810BD}" presName="hierChild3" presStyleCnt="0"/>
      <dgm:spPr/>
    </dgm:pt>
  </dgm:ptLst>
  <dgm:cxnLst>
    <dgm:cxn modelId="{7B4F29CF-7E60-40C5-952F-3B1223D74D1D}" srcId="{737538F2-09EE-4ACC-B68C-C99F35E54372}" destId="{B48EE263-B393-4591-B862-9D994EC0435D}" srcOrd="0" destOrd="0" parTransId="{0EE56283-2FDB-416B-8438-C088FBB9CA65}" sibTransId="{23EEC176-EC93-4E73-81FD-9ED48B0DB745}"/>
    <dgm:cxn modelId="{A61F432B-407B-4E9A-8130-D09EE4B3282F}" type="presOf" srcId="{B48EE263-B393-4591-B862-9D994EC0435D}" destId="{475FA216-F297-4A9B-A527-ACFAB0320865}" srcOrd="0" destOrd="0" presId="urn:microsoft.com/office/officeart/2005/8/layout/orgChart1"/>
    <dgm:cxn modelId="{782AD4DC-A934-406A-B403-72FB89AB8644}" type="presOf" srcId="{7C74F746-87A4-4262-922E-D30D9192109A}" destId="{0B36AC08-D665-4F16-94DC-6198B4567CDC}" srcOrd="0" destOrd="0" presId="urn:microsoft.com/office/officeart/2005/8/layout/orgChart1"/>
    <dgm:cxn modelId="{E86D642F-EF58-42BF-ACED-BF41B3313874}" type="presOf" srcId="{236B8762-AFE8-4D31-B521-753499CFD205}" destId="{43F0ECE4-E9A0-44E4-9D99-8C84F6F0A419}" srcOrd="0" destOrd="0" presId="urn:microsoft.com/office/officeart/2005/8/layout/orgChart1"/>
    <dgm:cxn modelId="{22B42C24-097E-4DB2-8752-C5C2A33FE01B}" type="presOf" srcId="{737538F2-09EE-4ACC-B68C-C99F35E54372}" destId="{3F0354A0-10E4-4308-A20E-0E9357FD52DD}" srcOrd="0" destOrd="0" presId="urn:microsoft.com/office/officeart/2005/8/layout/orgChart1"/>
    <dgm:cxn modelId="{75EA9126-C7FA-4EE5-9E2C-F2F2ABD217A0}" type="presOf" srcId="{C7767573-1B56-4D74-9F6B-37381F47E530}" destId="{3486CEF5-A64A-4DD7-ABB9-B0AF03FE5B67}" srcOrd="0" destOrd="0" presId="urn:microsoft.com/office/officeart/2005/8/layout/orgChart1"/>
    <dgm:cxn modelId="{0495DAA0-CD4F-4478-BED6-13005162E696}" type="presOf" srcId="{3F819AC6-F93A-40CD-BE79-D4A0ACAA85A3}" destId="{78C24258-3D62-4751-92A9-BDA5BA30B9AB}" srcOrd="0" destOrd="0" presId="urn:microsoft.com/office/officeart/2005/8/layout/orgChart1"/>
    <dgm:cxn modelId="{9B44C498-9EDB-4867-8F94-513A2948D00D}" type="presOf" srcId="{8940F19D-173E-4499-898B-0A3D69858FF9}" destId="{3616E2E8-4064-41EE-AE77-BC574A26C6C8}" srcOrd="1" destOrd="0" presId="urn:microsoft.com/office/officeart/2005/8/layout/orgChart1"/>
    <dgm:cxn modelId="{1D82E5F1-0E92-456A-8B43-B93B078F6AE8}" type="presOf" srcId="{3F819AC6-F93A-40CD-BE79-D4A0ACAA85A3}" destId="{A9BDAF1B-6CC4-476C-9D75-4FECEF20EA43}" srcOrd="1" destOrd="0" presId="urn:microsoft.com/office/officeart/2005/8/layout/orgChart1"/>
    <dgm:cxn modelId="{F34810E3-2DA6-4CC7-B4FE-9AFCAF1171A1}" type="presOf" srcId="{C5F844C5-C7A8-4DE4-8744-40582907276F}" destId="{4FCE3D79-7A31-4E3E-B8A6-816B6466B9A7}" srcOrd="0" destOrd="0" presId="urn:microsoft.com/office/officeart/2005/8/layout/orgChart1"/>
    <dgm:cxn modelId="{5F103836-0FC8-43D7-AB2B-F8064B5186AE}" type="presOf" srcId="{0EE56283-2FDB-416B-8438-C088FBB9CA65}" destId="{806AAED6-FC6F-42D9-929D-870D6367DEAE}" srcOrd="0" destOrd="0" presId="urn:microsoft.com/office/officeart/2005/8/layout/orgChart1"/>
    <dgm:cxn modelId="{B9027D83-862F-4CFF-8D72-C4A226E7CDC7}" type="presOf" srcId="{EBFB4648-BA0B-4A28-953B-F1EBB65BE551}" destId="{9B8411BB-4DA7-4C36-801B-F10ED4D42C53}" srcOrd="0" destOrd="0" presId="urn:microsoft.com/office/officeart/2005/8/layout/orgChart1"/>
    <dgm:cxn modelId="{A238A1F8-79C8-4AD4-9F60-AE0165C9721E}" type="presOf" srcId="{FB0D9D18-56A8-47E5-885B-1877CC8A4BA6}" destId="{F8154879-CCF9-4F44-8283-3631420B815D}" srcOrd="0" destOrd="0" presId="urn:microsoft.com/office/officeart/2005/8/layout/orgChart1"/>
    <dgm:cxn modelId="{9C571B2C-B4CB-49DC-95EB-5ED3FA3679F5}" type="presOf" srcId="{315BBBA2-102F-406C-A83F-F698615810BD}" destId="{DBB14AE9-75AA-4B8F-B2E0-BD632BE5D68B}" srcOrd="0" destOrd="0" presId="urn:microsoft.com/office/officeart/2005/8/layout/orgChart1"/>
    <dgm:cxn modelId="{7B7087A0-3B54-41A4-BA89-0323A42A01E7}" srcId="{315BBBA2-102F-406C-A83F-F698615810BD}" destId="{FB0D9D18-56A8-47E5-885B-1877CC8A4BA6}" srcOrd="1" destOrd="0" parTransId="{236B8762-AFE8-4D31-B521-753499CFD205}" sibTransId="{329F9D3E-ED6E-418A-A0DD-F9FE7145BACD}"/>
    <dgm:cxn modelId="{7CFD507B-C4D3-4391-A25A-97318F0FC9A9}" type="presOf" srcId="{737538F2-09EE-4ACC-B68C-C99F35E54372}" destId="{116AD4CE-5D4E-4DCC-9A40-A40147C0A93E}" srcOrd="1" destOrd="0" presId="urn:microsoft.com/office/officeart/2005/8/layout/orgChart1"/>
    <dgm:cxn modelId="{E3FDD907-A53F-4F6F-9CB9-CAD8CFE65FA5}" type="presOf" srcId="{B48EE263-B393-4591-B862-9D994EC0435D}" destId="{7B3D704D-6C28-4EE3-A5B0-092315541C8E}" srcOrd="1" destOrd="0" presId="urn:microsoft.com/office/officeart/2005/8/layout/orgChart1"/>
    <dgm:cxn modelId="{D12DD946-ED65-4FE1-9DC0-B2E7CF1199C7}" type="presOf" srcId="{EBFB4648-BA0B-4A28-953B-F1EBB65BE551}" destId="{A5AF8CFB-77AB-4C87-B084-7790ADA688F3}" srcOrd="1" destOrd="0" presId="urn:microsoft.com/office/officeart/2005/8/layout/orgChart1"/>
    <dgm:cxn modelId="{C61C9652-996B-49D9-83B7-6F47169E7403}" type="presOf" srcId="{C57F085F-224D-4937-9D0A-79A4018D9FF9}" destId="{EEA3D84E-87B1-4D3F-9811-1F5C0E98A801}" srcOrd="0" destOrd="0" presId="urn:microsoft.com/office/officeart/2005/8/layout/orgChart1"/>
    <dgm:cxn modelId="{D3F7D085-21F4-471F-B79A-11D4FD79F2EE}" srcId="{FB0D9D18-56A8-47E5-885B-1877CC8A4BA6}" destId="{8940F19D-173E-4499-898B-0A3D69858FF9}" srcOrd="0" destOrd="0" parTransId="{C57F085F-224D-4937-9D0A-79A4018D9FF9}" sibTransId="{E43745EE-AAD9-4310-A18C-5C28176CBD3A}"/>
    <dgm:cxn modelId="{8D44DF14-A1C4-4330-BDDA-F9504E81BE85}" srcId="{315BBBA2-102F-406C-A83F-F698615810BD}" destId="{737538F2-09EE-4ACC-B68C-C99F35E54372}" srcOrd="0" destOrd="0" parTransId="{C5F844C5-C7A8-4DE4-8744-40582907276F}" sibTransId="{5A47FC8A-E7ED-48A7-8358-74DCA88BC1BF}"/>
    <dgm:cxn modelId="{B265E328-4902-490C-AB7E-0DCF573C3DB0}" type="presOf" srcId="{8EA1479C-C318-45DF-A35E-79B4B1D78083}" destId="{E2C1CDC4-FD40-4A95-A057-5CA78EF1DAE0}" srcOrd="0" destOrd="0" presId="urn:microsoft.com/office/officeart/2005/8/layout/orgChart1"/>
    <dgm:cxn modelId="{2CAB187C-F953-479C-9910-2D4435ACCD62}" type="presOf" srcId="{8940F19D-173E-4499-898B-0A3D69858FF9}" destId="{6A75E0E6-AB99-4112-A3AE-61263B47A057}" srcOrd="0" destOrd="0" presId="urn:microsoft.com/office/officeart/2005/8/layout/orgChart1"/>
    <dgm:cxn modelId="{A4C3D63E-A471-44CC-8B7E-280326D6859C}" type="presOf" srcId="{FB0D9D18-56A8-47E5-885B-1877CC8A4BA6}" destId="{398EA0A4-2CF0-48E6-9986-2572DFFF8267}" srcOrd="1" destOrd="0" presId="urn:microsoft.com/office/officeart/2005/8/layout/orgChart1"/>
    <dgm:cxn modelId="{2EA78328-099E-42D0-A199-4337B7F05EBD}" type="presOf" srcId="{315BBBA2-102F-406C-A83F-F698615810BD}" destId="{A02E045F-DE7F-4EFF-9B1C-2925CEBB1AE1}" srcOrd="1" destOrd="0" presId="urn:microsoft.com/office/officeart/2005/8/layout/orgChart1"/>
    <dgm:cxn modelId="{DC5B15D2-2A56-4BCA-B69D-D1A35A78322A}" srcId="{8940F19D-173E-4499-898B-0A3D69858FF9}" destId="{3F819AC6-F93A-40CD-BE79-D4A0ACAA85A3}" srcOrd="0" destOrd="0" parTransId="{7C74F746-87A4-4262-922E-D30D9192109A}" sibTransId="{C9CB1D98-FEA5-4631-BC50-4E07D52D07B9}"/>
    <dgm:cxn modelId="{EDC5DA7A-3ADA-4B23-8D7F-D574DA4A6F79}" srcId="{B48EE263-B393-4591-B862-9D994EC0435D}" destId="{EBFB4648-BA0B-4A28-953B-F1EBB65BE551}" srcOrd="0" destOrd="0" parTransId="{C7767573-1B56-4D74-9F6B-37381F47E530}" sibTransId="{18FF523C-C899-4B75-B843-4FF7B705A596}"/>
    <dgm:cxn modelId="{8BABD99F-0A14-426B-A937-EE282EAC6ADA}" srcId="{8EA1479C-C318-45DF-A35E-79B4B1D78083}" destId="{315BBBA2-102F-406C-A83F-F698615810BD}" srcOrd="0" destOrd="0" parTransId="{A18D4E04-A63A-46D6-BD91-7D627036E5D9}" sibTransId="{C43B96A6-6228-4A93-B7E6-910921F35710}"/>
    <dgm:cxn modelId="{90E261E3-45C1-47B1-87CD-1A5BD05CFBFC}" type="presParOf" srcId="{E2C1CDC4-FD40-4A95-A057-5CA78EF1DAE0}" destId="{A2513833-8EFE-44FA-8CB5-87A6B6A5EDED}" srcOrd="0" destOrd="0" presId="urn:microsoft.com/office/officeart/2005/8/layout/orgChart1"/>
    <dgm:cxn modelId="{A4554D01-6663-452C-A329-55532E844DB3}" type="presParOf" srcId="{A2513833-8EFE-44FA-8CB5-87A6B6A5EDED}" destId="{B9645B75-5CDE-4C89-809A-39AF7FF71AB7}" srcOrd="0" destOrd="0" presId="urn:microsoft.com/office/officeart/2005/8/layout/orgChart1"/>
    <dgm:cxn modelId="{C8999003-AC24-4DDC-BC2C-2F27F83CF869}" type="presParOf" srcId="{B9645B75-5CDE-4C89-809A-39AF7FF71AB7}" destId="{DBB14AE9-75AA-4B8F-B2E0-BD632BE5D68B}" srcOrd="0" destOrd="0" presId="urn:microsoft.com/office/officeart/2005/8/layout/orgChart1"/>
    <dgm:cxn modelId="{9F0D0E49-233A-47FF-9624-003336A09DBA}" type="presParOf" srcId="{B9645B75-5CDE-4C89-809A-39AF7FF71AB7}" destId="{A02E045F-DE7F-4EFF-9B1C-2925CEBB1AE1}" srcOrd="1" destOrd="0" presId="urn:microsoft.com/office/officeart/2005/8/layout/orgChart1"/>
    <dgm:cxn modelId="{334151CF-64A2-418D-885B-BC1EBACED82D}" type="presParOf" srcId="{A2513833-8EFE-44FA-8CB5-87A6B6A5EDED}" destId="{4814E77A-912E-4D5F-9F19-31F424126475}" srcOrd="1" destOrd="0" presId="urn:microsoft.com/office/officeart/2005/8/layout/orgChart1"/>
    <dgm:cxn modelId="{2A980F9D-714E-4208-98E9-7888F86869E1}" type="presParOf" srcId="{4814E77A-912E-4D5F-9F19-31F424126475}" destId="{4FCE3D79-7A31-4E3E-B8A6-816B6466B9A7}" srcOrd="0" destOrd="0" presId="urn:microsoft.com/office/officeart/2005/8/layout/orgChart1"/>
    <dgm:cxn modelId="{9057CFE9-5A3B-43FE-ABFD-FE03EE6B1A70}" type="presParOf" srcId="{4814E77A-912E-4D5F-9F19-31F424126475}" destId="{F5E0C95F-C0B2-4BD2-AE36-0359E8653CF1}" srcOrd="1" destOrd="0" presId="urn:microsoft.com/office/officeart/2005/8/layout/orgChart1"/>
    <dgm:cxn modelId="{F5B205CA-D814-4D90-967C-909CADFC00F0}" type="presParOf" srcId="{F5E0C95F-C0B2-4BD2-AE36-0359E8653CF1}" destId="{9B44D8D0-E2C8-4B71-9B44-B25D16E45EBF}" srcOrd="0" destOrd="0" presId="urn:microsoft.com/office/officeart/2005/8/layout/orgChart1"/>
    <dgm:cxn modelId="{4251D323-3AA4-4251-B34A-D7BCB98CBB4B}" type="presParOf" srcId="{9B44D8D0-E2C8-4B71-9B44-B25D16E45EBF}" destId="{3F0354A0-10E4-4308-A20E-0E9357FD52DD}" srcOrd="0" destOrd="0" presId="urn:microsoft.com/office/officeart/2005/8/layout/orgChart1"/>
    <dgm:cxn modelId="{A6700DF6-3CCF-4DAE-91E1-AD33EFFA80DB}" type="presParOf" srcId="{9B44D8D0-E2C8-4B71-9B44-B25D16E45EBF}" destId="{116AD4CE-5D4E-4DCC-9A40-A40147C0A93E}" srcOrd="1" destOrd="0" presId="urn:microsoft.com/office/officeart/2005/8/layout/orgChart1"/>
    <dgm:cxn modelId="{CC03EAF4-6740-44FE-8716-AAF7154427E4}" type="presParOf" srcId="{F5E0C95F-C0B2-4BD2-AE36-0359E8653CF1}" destId="{203E2AFF-43C4-47D5-A137-061247EC42CC}" srcOrd="1" destOrd="0" presId="urn:microsoft.com/office/officeart/2005/8/layout/orgChart1"/>
    <dgm:cxn modelId="{F4B10A00-07A5-4459-A2D7-802EC1DFA527}" type="presParOf" srcId="{203E2AFF-43C4-47D5-A137-061247EC42CC}" destId="{806AAED6-FC6F-42D9-929D-870D6367DEAE}" srcOrd="0" destOrd="0" presId="urn:microsoft.com/office/officeart/2005/8/layout/orgChart1"/>
    <dgm:cxn modelId="{F3D66A19-E418-4BE3-97C6-49CA59B027F3}" type="presParOf" srcId="{203E2AFF-43C4-47D5-A137-061247EC42CC}" destId="{003A0C35-0EF4-471F-A785-FA2F3AE0DDB5}" srcOrd="1" destOrd="0" presId="urn:microsoft.com/office/officeart/2005/8/layout/orgChart1"/>
    <dgm:cxn modelId="{066074F5-C577-4989-981A-430948808BF7}" type="presParOf" srcId="{003A0C35-0EF4-471F-A785-FA2F3AE0DDB5}" destId="{C1477C9B-E324-437D-9537-1A89480014CC}" srcOrd="0" destOrd="0" presId="urn:microsoft.com/office/officeart/2005/8/layout/orgChart1"/>
    <dgm:cxn modelId="{9B326262-7DDC-4062-AB45-4B100E1F37DB}" type="presParOf" srcId="{C1477C9B-E324-437D-9537-1A89480014CC}" destId="{475FA216-F297-4A9B-A527-ACFAB0320865}" srcOrd="0" destOrd="0" presId="urn:microsoft.com/office/officeart/2005/8/layout/orgChart1"/>
    <dgm:cxn modelId="{16B5D497-4070-46FC-A458-9A5788290D8A}" type="presParOf" srcId="{C1477C9B-E324-437D-9537-1A89480014CC}" destId="{7B3D704D-6C28-4EE3-A5B0-092315541C8E}" srcOrd="1" destOrd="0" presId="urn:microsoft.com/office/officeart/2005/8/layout/orgChart1"/>
    <dgm:cxn modelId="{67EA1DD9-DADE-44D5-B635-D17406D99941}" type="presParOf" srcId="{003A0C35-0EF4-471F-A785-FA2F3AE0DDB5}" destId="{0553D49F-BE9E-4CD8-A0F1-A5D7FCF1A78C}" srcOrd="1" destOrd="0" presId="urn:microsoft.com/office/officeart/2005/8/layout/orgChart1"/>
    <dgm:cxn modelId="{344E46F2-5D28-4B9B-A1C2-B30F7A0B2889}" type="presParOf" srcId="{0553D49F-BE9E-4CD8-A0F1-A5D7FCF1A78C}" destId="{3486CEF5-A64A-4DD7-ABB9-B0AF03FE5B67}" srcOrd="0" destOrd="0" presId="urn:microsoft.com/office/officeart/2005/8/layout/orgChart1"/>
    <dgm:cxn modelId="{CFE803E0-1E65-42F0-A447-C11B3EDF0501}" type="presParOf" srcId="{0553D49F-BE9E-4CD8-A0F1-A5D7FCF1A78C}" destId="{11F9CF81-02CE-4ADA-BDC1-8746F0B8C311}" srcOrd="1" destOrd="0" presId="urn:microsoft.com/office/officeart/2005/8/layout/orgChart1"/>
    <dgm:cxn modelId="{521A8D14-C137-49A8-951C-3EFFE0E2CD01}" type="presParOf" srcId="{11F9CF81-02CE-4ADA-BDC1-8746F0B8C311}" destId="{81F4ACEE-1F72-4E03-9823-84E8AB3C14B5}" srcOrd="0" destOrd="0" presId="urn:microsoft.com/office/officeart/2005/8/layout/orgChart1"/>
    <dgm:cxn modelId="{BE0E66EB-B7C7-4AD1-B2D7-EDA2F6BCB811}" type="presParOf" srcId="{81F4ACEE-1F72-4E03-9823-84E8AB3C14B5}" destId="{9B8411BB-4DA7-4C36-801B-F10ED4D42C53}" srcOrd="0" destOrd="0" presId="urn:microsoft.com/office/officeart/2005/8/layout/orgChart1"/>
    <dgm:cxn modelId="{48A3B22D-3A9A-4A75-A0BD-1D5ECDDB1990}" type="presParOf" srcId="{81F4ACEE-1F72-4E03-9823-84E8AB3C14B5}" destId="{A5AF8CFB-77AB-4C87-B084-7790ADA688F3}" srcOrd="1" destOrd="0" presId="urn:microsoft.com/office/officeart/2005/8/layout/orgChart1"/>
    <dgm:cxn modelId="{CA5A7F74-1434-4A57-AD0B-0F02D694355D}" type="presParOf" srcId="{11F9CF81-02CE-4ADA-BDC1-8746F0B8C311}" destId="{5F3CEDA1-6091-4EFC-94EF-EC987EE1E370}" srcOrd="1" destOrd="0" presId="urn:microsoft.com/office/officeart/2005/8/layout/orgChart1"/>
    <dgm:cxn modelId="{6751AF34-B427-4445-A673-DDE82FCE49AB}" type="presParOf" srcId="{11F9CF81-02CE-4ADA-BDC1-8746F0B8C311}" destId="{EFE72193-18C7-40FC-AF50-1A06800E6209}" srcOrd="2" destOrd="0" presId="urn:microsoft.com/office/officeart/2005/8/layout/orgChart1"/>
    <dgm:cxn modelId="{5D73C0EB-DA95-4523-BE7F-01FAEC49B82C}" type="presParOf" srcId="{003A0C35-0EF4-471F-A785-FA2F3AE0DDB5}" destId="{50E21AAE-3ABD-4A8D-8DD3-B6FF8DA31751}" srcOrd="2" destOrd="0" presId="urn:microsoft.com/office/officeart/2005/8/layout/orgChart1"/>
    <dgm:cxn modelId="{7DC38AAD-2C4D-43BC-B9AE-3DFD288D2F83}" type="presParOf" srcId="{F5E0C95F-C0B2-4BD2-AE36-0359E8653CF1}" destId="{1B763408-E89E-41D5-9482-7DE21960D4EA}" srcOrd="2" destOrd="0" presId="urn:microsoft.com/office/officeart/2005/8/layout/orgChart1"/>
    <dgm:cxn modelId="{C7292BBD-AFA9-42A5-9EB3-E9E9503B471F}" type="presParOf" srcId="{4814E77A-912E-4D5F-9F19-31F424126475}" destId="{43F0ECE4-E9A0-44E4-9D99-8C84F6F0A419}" srcOrd="2" destOrd="0" presId="urn:microsoft.com/office/officeart/2005/8/layout/orgChart1"/>
    <dgm:cxn modelId="{5E6C7C36-7286-430C-A37C-5A25049CAD40}" type="presParOf" srcId="{4814E77A-912E-4D5F-9F19-31F424126475}" destId="{FF5E59F3-0AFC-4980-80A2-96FA07CB1C22}" srcOrd="3" destOrd="0" presId="urn:microsoft.com/office/officeart/2005/8/layout/orgChart1"/>
    <dgm:cxn modelId="{F9923317-7DD5-4AAC-A35C-2F09B6AFE612}" type="presParOf" srcId="{FF5E59F3-0AFC-4980-80A2-96FA07CB1C22}" destId="{31991520-2111-4694-917F-B01699349981}" srcOrd="0" destOrd="0" presId="urn:microsoft.com/office/officeart/2005/8/layout/orgChart1"/>
    <dgm:cxn modelId="{218DAE6E-F375-4502-861B-442AD6B4A2ED}" type="presParOf" srcId="{31991520-2111-4694-917F-B01699349981}" destId="{F8154879-CCF9-4F44-8283-3631420B815D}" srcOrd="0" destOrd="0" presId="urn:microsoft.com/office/officeart/2005/8/layout/orgChart1"/>
    <dgm:cxn modelId="{8EA54B64-8033-459A-9209-C20FC40E69E3}" type="presParOf" srcId="{31991520-2111-4694-917F-B01699349981}" destId="{398EA0A4-2CF0-48E6-9986-2572DFFF8267}" srcOrd="1" destOrd="0" presId="urn:microsoft.com/office/officeart/2005/8/layout/orgChart1"/>
    <dgm:cxn modelId="{2E859958-46E6-456B-B17C-DA3D72BF3943}" type="presParOf" srcId="{FF5E59F3-0AFC-4980-80A2-96FA07CB1C22}" destId="{1496BEA4-7385-4AD9-8EBF-D1DAA38ABE8A}" srcOrd="1" destOrd="0" presId="urn:microsoft.com/office/officeart/2005/8/layout/orgChart1"/>
    <dgm:cxn modelId="{556D4F6F-3DD0-4F64-BAC5-B3F0E783E67F}" type="presParOf" srcId="{1496BEA4-7385-4AD9-8EBF-D1DAA38ABE8A}" destId="{EEA3D84E-87B1-4D3F-9811-1F5C0E98A801}" srcOrd="0" destOrd="0" presId="urn:microsoft.com/office/officeart/2005/8/layout/orgChart1"/>
    <dgm:cxn modelId="{DEE4D7E2-479F-43BA-9832-7634D77C5CB3}" type="presParOf" srcId="{1496BEA4-7385-4AD9-8EBF-D1DAA38ABE8A}" destId="{D6C9E475-B75C-4DF3-89F2-0FA3D58B6AB8}" srcOrd="1" destOrd="0" presId="urn:microsoft.com/office/officeart/2005/8/layout/orgChart1"/>
    <dgm:cxn modelId="{3E97C581-DBEE-444C-B261-43126E24DFAE}" type="presParOf" srcId="{D6C9E475-B75C-4DF3-89F2-0FA3D58B6AB8}" destId="{94A38943-343B-4E22-AB57-959CF3D23C4B}" srcOrd="0" destOrd="0" presId="urn:microsoft.com/office/officeart/2005/8/layout/orgChart1"/>
    <dgm:cxn modelId="{891F5E7F-7591-4D35-93B7-59903A46A05A}" type="presParOf" srcId="{94A38943-343B-4E22-AB57-959CF3D23C4B}" destId="{6A75E0E6-AB99-4112-A3AE-61263B47A057}" srcOrd="0" destOrd="0" presId="urn:microsoft.com/office/officeart/2005/8/layout/orgChart1"/>
    <dgm:cxn modelId="{5C68A548-081A-41C3-88E1-D8A750DAD9FE}" type="presParOf" srcId="{94A38943-343B-4E22-AB57-959CF3D23C4B}" destId="{3616E2E8-4064-41EE-AE77-BC574A26C6C8}" srcOrd="1" destOrd="0" presId="urn:microsoft.com/office/officeart/2005/8/layout/orgChart1"/>
    <dgm:cxn modelId="{EBEF3532-C6A8-421C-90E7-FF073E4017F7}" type="presParOf" srcId="{D6C9E475-B75C-4DF3-89F2-0FA3D58B6AB8}" destId="{7D5AB472-19B0-4954-A0A5-1992270D91C2}" srcOrd="1" destOrd="0" presId="urn:microsoft.com/office/officeart/2005/8/layout/orgChart1"/>
    <dgm:cxn modelId="{4596C15A-CF14-4C29-B8BF-69B29EA9D46D}" type="presParOf" srcId="{7D5AB472-19B0-4954-A0A5-1992270D91C2}" destId="{0B36AC08-D665-4F16-94DC-6198B4567CDC}" srcOrd="0" destOrd="0" presId="urn:microsoft.com/office/officeart/2005/8/layout/orgChart1"/>
    <dgm:cxn modelId="{CD5A6361-BAF4-478F-801B-850E79D4A70C}" type="presParOf" srcId="{7D5AB472-19B0-4954-A0A5-1992270D91C2}" destId="{779CE6A6-FC37-4836-AC0A-6850050EDDA5}" srcOrd="1" destOrd="0" presId="urn:microsoft.com/office/officeart/2005/8/layout/orgChart1"/>
    <dgm:cxn modelId="{A8EBDF7D-AFAD-4B11-91A3-874EFBA089E8}" type="presParOf" srcId="{779CE6A6-FC37-4836-AC0A-6850050EDDA5}" destId="{B04AACB9-9A99-45DE-894D-968E3F5955CD}" srcOrd="0" destOrd="0" presId="urn:microsoft.com/office/officeart/2005/8/layout/orgChart1"/>
    <dgm:cxn modelId="{930D340F-5BED-4175-80D8-83CB0B188E0A}" type="presParOf" srcId="{B04AACB9-9A99-45DE-894D-968E3F5955CD}" destId="{78C24258-3D62-4751-92A9-BDA5BA30B9AB}" srcOrd="0" destOrd="0" presId="urn:microsoft.com/office/officeart/2005/8/layout/orgChart1"/>
    <dgm:cxn modelId="{F7ACE992-38F7-4DD9-88CC-90C25058BC19}" type="presParOf" srcId="{B04AACB9-9A99-45DE-894D-968E3F5955CD}" destId="{A9BDAF1B-6CC4-476C-9D75-4FECEF20EA43}" srcOrd="1" destOrd="0" presId="urn:microsoft.com/office/officeart/2005/8/layout/orgChart1"/>
    <dgm:cxn modelId="{C8850B72-C07B-4459-B0B7-ADE0F10FB2C2}" type="presParOf" srcId="{779CE6A6-FC37-4836-AC0A-6850050EDDA5}" destId="{D7E7C11D-6221-46F7-92A9-A10545C138BD}" srcOrd="1" destOrd="0" presId="urn:microsoft.com/office/officeart/2005/8/layout/orgChart1"/>
    <dgm:cxn modelId="{059B26BA-4690-4D43-BC24-913B1F3496C0}" type="presParOf" srcId="{779CE6A6-FC37-4836-AC0A-6850050EDDA5}" destId="{B326F167-DA8D-43A2-8A3D-C4B9D174A2F6}" srcOrd="2" destOrd="0" presId="urn:microsoft.com/office/officeart/2005/8/layout/orgChart1"/>
    <dgm:cxn modelId="{C76AB3B2-D3AB-45F3-8BC8-DBC948A10D21}" type="presParOf" srcId="{D6C9E475-B75C-4DF3-89F2-0FA3D58B6AB8}" destId="{C2EB0AF3-29D2-47DD-971D-15172D1043EB}" srcOrd="2" destOrd="0" presId="urn:microsoft.com/office/officeart/2005/8/layout/orgChart1"/>
    <dgm:cxn modelId="{F682BB90-2E89-4B4A-A3F5-12026B5A76F0}" type="presParOf" srcId="{FF5E59F3-0AFC-4980-80A2-96FA07CB1C22}" destId="{22D7833E-4EBE-44DB-AF71-E9A376776607}" srcOrd="2" destOrd="0" presId="urn:microsoft.com/office/officeart/2005/8/layout/orgChart1"/>
    <dgm:cxn modelId="{387D6A09-B845-4F60-B434-A0966A7CF43F}" type="presParOf" srcId="{A2513833-8EFE-44FA-8CB5-87A6B6A5EDED}" destId="{3A234606-28FF-46B6-8F1F-EC2CABB3B0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67C9-C001-41A5-B95B-627B5F2BBB7C}">
      <dsp:nvSpPr>
        <dsp:cNvPr id="0" name=""/>
        <dsp:cNvSpPr/>
      </dsp:nvSpPr>
      <dsp:spPr>
        <a:xfrm>
          <a:off x="0" y="0"/>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Fejlesztés</a:t>
          </a:r>
          <a:endParaRPr lang="hu-HU" sz="3200" kern="1200" dirty="0"/>
        </a:p>
      </dsp:txBody>
      <dsp:txXfrm>
        <a:off x="29150" y="29150"/>
        <a:ext cx="5630435" cy="936967"/>
      </dsp:txXfrm>
    </dsp:sp>
    <dsp:sp modelId="{78C26CB0-069E-42D3-8803-E93CEC51EF74}">
      <dsp:nvSpPr>
        <dsp:cNvPr id="0" name=""/>
        <dsp:cNvSpPr/>
      </dsp:nvSpPr>
      <dsp:spPr>
        <a:xfrm>
          <a:off x="509349" y="1133498"/>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Telepítő létrehozása</a:t>
          </a:r>
          <a:endParaRPr lang="hu-HU" sz="3200" kern="1200" dirty="0"/>
        </a:p>
      </dsp:txBody>
      <dsp:txXfrm>
        <a:off x="538499" y="1162648"/>
        <a:ext cx="5606279" cy="936967"/>
      </dsp:txXfrm>
    </dsp:sp>
    <dsp:sp modelId="{3865EEA4-96A7-446C-9BE3-387EAF8A8E7B}">
      <dsp:nvSpPr>
        <dsp:cNvPr id="0" name=""/>
        <dsp:cNvSpPr/>
      </dsp:nvSpPr>
      <dsp:spPr>
        <a:xfrm>
          <a:off x="1018698" y="2266997"/>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MSI </a:t>
          </a:r>
          <a:r>
            <a:rPr lang="hu-HU" sz="3200" kern="1200" dirty="0" err="1" smtClean="0"/>
            <a:t>testreszabása</a:t>
          </a:r>
          <a:endParaRPr lang="hu-HU" sz="3200" kern="1200" dirty="0"/>
        </a:p>
      </dsp:txBody>
      <dsp:txXfrm>
        <a:off x="1047848" y="2296147"/>
        <a:ext cx="5606279" cy="936967"/>
      </dsp:txXfrm>
    </dsp:sp>
    <dsp:sp modelId="{E8EC3B5E-BBB2-4CD6-894B-DC18CBCA730B}">
      <dsp:nvSpPr>
        <dsp:cNvPr id="0" name=""/>
        <dsp:cNvSpPr/>
      </dsp:nvSpPr>
      <dsp:spPr>
        <a:xfrm>
          <a:off x="1528048" y="3400496"/>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Házirend hozzárendelés</a:t>
          </a:r>
          <a:endParaRPr lang="hu-HU" sz="3200" kern="1200" dirty="0"/>
        </a:p>
      </dsp:txBody>
      <dsp:txXfrm>
        <a:off x="1557198" y="3429646"/>
        <a:ext cx="5606279" cy="936967"/>
      </dsp:txXfrm>
    </dsp:sp>
    <dsp:sp modelId="{B87940BA-4248-4DC1-854A-FF653374AA1E}">
      <dsp:nvSpPr>
        <dsp:cNvPr id="0" name=""/>
        <dsp:cNvSpPr/>
      </dsp:nvSpPr>
      <dsp:spPr>
        <a:xfrm>
          <a:off x="2037397" y="4533995"/>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Automatikus terítés</a:t>
          </a:r>
          <a:endParaRPr lang="hu-HU" sz="3200" kern="1200" dirty="0"/>
        </a:p>
      </dsp:txBody>
      <dsp:txXfrm>
        <a:off x="2066547" y="4563145"/>
        <a:ext cx="5606279" cy="936967"/>
      </dsp:txXfrm>
    </dsp:sp>
    <dsp:sp modelId="{CB290152-19AA-42DD-997E-B13C716307EA}">
      <dsp:nvSpPr>
        <dsp:cNvPr id="0" name=""/>
        <dsp:cNvSpPr/>
      </dsp:nvSpPr>
      <dsp:spPr>
        <a:xfrm>
          <a:off x="6173928" y="72709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319486" y="727098"/>
        <a:ext cx="355807" cy="486810"/>
      </dsp:txXfrm>
    </dsp:sp>
    <dsp:sp modelId="{BE1DD471-B51C-40E0-8004-39049242BCD3}">
      <dsp:nvSpPr>
        <dsp:cNvPr id="0" name=""/>
        <dsp:cNvSpPr/>
      </dsp:nvSpPr>
      <dsp:spPr>
        <a:xfrm>
          <a:off x="6683278" y="1860596"/>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828836" y="1860596"/>
        <a:ext cx="355807" cy="486810"/>
      </dsp:txXfrm>
    </dsp:sp>
    <dsp:sp modelId="{504967D6-304C-4811-AE49-163B650F5711}">
      <dsp:nvSpPr>
        <dsp:cNvPr id="0" name=""/>
        <dsp:cNvSpPr/>
      </dsp:nvSpPr>
      <dsp:spPr>
        <a:xfrm>
          <a:off x="7192627" y="297750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338185" y="2977508"/>
        <a:ext cx="355807" cy="486810"/>
      </dsp:txXfrm>
    </dsp:sp>
    <dsp:sp modelId="{A9BD4495-A896-41DE-8B0D-7C66940DFF51}">
      <dsp:nvSpPr>
        <dsp:cNvPr id="0" name=""/>
        <dsp:cNvSpPr/>
      </dsp:nvSpPr>
      <dsp:spPr>
        <a:xfrm>
          <a:off x="7701976" y="4122065"/>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847534" y="4122065"/>
        <a:ext cx="355807" cy="486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67C9-C001-41A5-B95B-627B5F2BBB7C}">
      <dsp:nvSpPr>
        <dsp:cNvPr id="0" name=""/>
        <dsp:cNvSpPr/>
      </dsp:nvSpPr>
      <dsp:spPr>
        <a:xfrm>
          <a:off x="0" y="0"/>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Fejlesztés</a:t>
          </a:r>
          <a:endParaRPr lang="hu-HU" sz="3200" kern="1200" dirty="0"/>
        </a:p>
      </dsp:txBody>
      <dsp:txXfrm>
        <a:off x="29150" y="29150"/>
        <a:ext cx="5630435" cy="936967"/>
      </dsp:txXfrm>
    </dsp:sp>
    <dsp:sp modelId="{78C26CB0-069E-42D3-8803-E93CEC51EF74}">
      <dsp:nvSpPr>
        <dsp:cNvPr id="0" name=""/>
        <dsp:cNvSpPr/>
      </dsp:nvSpPr>
      <dsp:spPr>
        <a:xfrm>
          <a:off x="509349" y="1133498"/>
          <a:ext cx="6820852" cy="99526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Telepítő létrehozása</a:t>
          </a:r>
          <a:endParaRPr lang="hu-HU" sz="3200" kern="1200" dirty="0"/>
        </a:p>
      </dsp:txBody>
      <dsp:txXfrm>
        <a:off x="538499" y="1162648"/>
        <a:ext cx="5606279" cy="936967"/>
      </dsp:txXfrm>
    </dsp:sp>
    <dsp:sp modelId="{3865EEA4-96A7-446C-9BE3-387EAF8A8E7B}">
      <dsp:nvSpPr>
        <dsp:cNvPr id="0" name=""/>
        <dsp:cNvSpPr/>
      </dsp:nvSpPr>
      <dsp:spPr>
        <a:xfrm>
          <a:off x="1018698" y="2266997"/>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MSI </a:t>
          </a:r>
          <a:r>
            <a:rPr lang="hu-HU" sz="3200" kern="1200" dirty="0" err="1" smtClean="0"/>
            <a:t>testreszabása</a:t>
          </a:r>
          <a:endParaRPr lang="hu-HU" sz="3200" kern="1200" dirty="0"/>
        </a:p>
      </dsp:txBody>
      <dsp:txXfrm>
        <a:off x="1047848" y="2296147"/>
        <a:ext cx="5606279" cy="936967"/>
      </dsp:txXfrm>
    </dsp:sp>
    <dsp:sp modelId="{E8EC3B5E-BBB2-4CD6-894B-DC18CBCA730B}">
      <dsp:nvSpPr>
        <dsp:cNvPr id="0" name=""/>
        <dsp:cNvSpPr/>
      </dsp:nvSpPr>
      <dsp:spPr>
        <a:xfrm>
          <a:off x="1528048" y="3400496"/>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Házirend hozzárendelés</a:t>
          </a:r>
          <a:endParaRPr lang="hu-HU" sz="3200" kern="1200" dirty="0"/>
        </a:p>
      </dsp:txBody>
      <dsp:txXfrm>
        <a:off x="1557198" y="3429646"/>
        <a:ext cx="5606279" cy="936967"/>
      </dsp:txXfrm>
    </dsp:sp>
    <dsp:sp modelId="{B87940BA-4248-4DC1-854A-FF653374AA1E}">
      <dsp:nvSpPr>
        <dsp:cNvPr id="0" name=""/>
        <dsp:cNvSpPr/>
      </dsp:nvSpPr>
      <dsp:spPr>
        <a:xfrm>
          <a:off x="2037397" y="4533995"/>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Automatikus terítés</a:t>
          </a:r>
          <a:endParaRPr lang="hu-HU" sz="3200" kern="1200" dirty="0"/>
        </a:p>
      </dsp:txBody>
      <dsp:txXfrm>
        <a:off x="2066547" y="4563145"/>
        <a:ext cx="5606279" cy="936967"/>
      </dsp:txXfrm>
    </dsp:sp>
    <dsp:sp modelId="{CB290152-19AA-42DD-997E-B13C716307EA}">
      <dsp:nvSpPr>
        <dsp:cNvPr id="0" name=""/>
        <dsp:cNvSpPr/>
      </dsp:nvSpPr>
      <dsp:spPr>
        <a:xfrm>
          <a:off x="6173928" y="72709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319486" y="727098"/>
        <a:ext cx="355807" cy="486810"/>
      </dsp:txXfrm>
    </dsp:sp>
    <dsp:sp modelId="{BE1DD471-B51C-40E0-8004-39049242BCD3}">
      <dsp:nvSpPr>
        <dsp:cNvPr id="0" name=""/>
        <dsp:cNvSpPr/>
      </dsp:nvSpPr>
      <dsp:spPr>
        <a:xfrm>
          <a:off x="6683278" y="1860596"/>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828836" y="1860596"/>
        <a:ext cx="355807" cy="486810"/>
      </dsp:txXfrm>
    </dsp:sp>
    <dsp:sp modelId="{504967D6-304C-4811-AE49-163B650F5711}">
      <dsp:nvSpPr>
        <dsp:cNvPr id="0" name=""/>
        <dsp:cNvSpPr/>
      </dsp:nvSpPr>
      <dsp:spPr>
        <a:xfrm>
          <a:off x="7192627" y="297750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338185" y="2977508"/>
        <a:ext cx="355807" cy="486810"/>
      </dsp:txXfrm>
    </dsp:sp>
    <dsp:sp modelId="{A9BD4495-A896-41DE-8B0D-7C66940DFF51}">
      <dsp:nvSpPr>
        <dsp:cNvPr id="0" name=""/>
        <dsp:cNvSpPr/>
      </dsp:nvSpPr>
      <dsp:spPr>
        <a:xfrm>
          <a:off x="7701976" y="4122065"/>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847534" y="4122065"/>
        <a:ext cx="355807" cy="486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67C9-C001-41A5-B95B-627B5F2BBB7C}">
      <dsp:nvSpPr>
        <dsp:cNvPr id="0" name=""/>
        <dsp:cNvSpPr/>
      </dsp:nvSpPr>
      <dsp:spPr>
        <a:xfrm>
          <a:off x="0" y="0"/>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Fejlesztés</a:t>
          </a:r>
          <a:endParaRPr lang="hu-HU" sz="3200" kern="1200" dirty="0"/>
        </a:p>
      </dsp:txBody>
      <dsp:txXfrm>
        <a:off x="29150" y="29150"/>
        <a:ext cx="5630435" cy="936967"/>
      </dsp:txXfrm>
    </dsp:sp>
    <dsp:sp modelId="{78C26CB0-069E-42D3-8803-E93CEC51EF74}">
      <dsp:nvSpPr>
        <dsp:cNvPr id="0" name=""/>
        <dsp:cNvSpPr/>
      </dsp:nvSpPr>
      <dsp:spPr>
        <a:xfrm>
          <a:off x="509349" y="1133498"/>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Telepítő létrehozása</a:t>
          </a:r>
          <a:endParaRPr lang="hu-HU" sz="3200" kern="1200" dirty="0"/>
        </a:p>
      </dsp:txBody>
      <dsp:txXfrm>
        <a:off x="538499" y="1162648"/>
        <a:ext cx="5606279" cy="936967"/>
      </dsp:txXfrm>
    </dsp:sp>
    <dsp:sp modelId="{3865EEA4-96A7-446C-9BE3-387EAF8A8E7B}">
      <dsp:nvSpPr>
        <dsp:cNvPr id="0" name=""/>
        <dsp:cNvSpPr/>
      </dsp:nvSpPr>
      <dsp:spPr>
        <a:xfrm>
          <a:off x="1018698" y="2266997"/>
          <a:ext cx="6820852" cy="99526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MSI </a:t>
          </a:r>
          <a:r>
            <a:rPr lang="hu-HU" sz="3200" kern="1200" dirty="0" err="1" smtClean="0"/>
            <a:t>testreszabása</a:t>
          </a:r>
          <a:endParaRPr lang="hu-HU" sz="3200" kern="1200" dirty="0"/>
        </a:p>
      </dsp:txBody>
      <dsp:txXfrm>
        <a:off x="1047848" y="2296147"/>
        <a:ext cx="5606279" cy="936967"/>
      </dsp:txXfrm>
    </dsp:sp>
    <dsp:sp modelId="{E8EC3B5E-BBB2-4CD6-894B-DC18CBCA730B}">
      <dsp:nvSpPr>
        <dsp:cNvPr id="0" name=""/>
        <dsp:cNvSpPr/>
      </dsp:nvSpPr>
      <dsp:spPr>
        <a:xfrm>
          <a:off x="1528048" y="3400496"/>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Házirend hozzárendelés</a:t>
          </a:r>
          <a:endParaRPr lang="hu-HU" sz="3200" kern="1200" dirty="0"/>
        </a:p>
      </dsp:txBody>
      <dsp:txXfrm>
        <a:off x="1557198" y="3429646"/>
        <a:ext cx="5606279" cy="936967"/>
      </dsp:txXfrm>
    </dsp:sp>
    <dsp:sp modelId="{B87940BA-4248-4DC1-854A-FF653374AA1E}">
      <dsp:nvSpPr>
        <dsp:cNvPr id="0" name=""/>
        <dsp:cNvSpPr/>
      </dsp:nvSpPr>
      <dsp:spPr>
        <a:xfrm>
          <a:off x="2037397" y="4533995"/>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Automatikus terítés</a:t>
          </a:r>
          <a:endParaRPr lang="hu-HU" sz="3200" kern="1200" dirty="0"/>
        </a:p>
      </dsp:txBody>
      <dsp:txXfrm>
        <a:off x="2066547" y="4563145"/>
        <a:ext cx="5606279" cy="936967"/>
      </dsp:txXfrm>
    </dsp:sp>
    <dsp:sp modelId="{CB290152-19AA-42DD-997E-B13C716307EA}">
      <dsp:nvSpPr>
        <dsp:cNvPr id="0" name=""/>
        <dsp:cNvSpPr/>
      </dsp:nvSpPr>
      <dsp:spPr>
        <a:xfrm>
          <a:off x="6173928" y="72709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319486" y="727098"/>
        <a:ext cx="355807" cy="486810"/>
      </dsp:txXfrm>
    </dsp:sp>
    <dsp:sp modelId="{BE1DD471-B51C-40E0-8004-39049242BCD3}">
      <dsp:nvSpPr>
        <dsp:cNvPr id="0" name=""/>
        <dsp:cNvSpPr/>
      </dsp:nvSpPr>
      <dsp:spPr>
        <a:xfrm>
          <a:off x="6683278" y="1860596"/>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828836" y="1860596"/>
        <a:ext cx="355807" cy="486810"/>
      </dsp:txXfrm>
    </dsp:sp>
    <dsp:sp modelId="{504967D6-304C-4811-AE49-163B650F5711}">
      <dsp:nvSpPr>
        <dsp:cNvPr id="0" name=""/>
        <dsp:cNvSpPr/>
      </dsp:nvSpPr>
      <dsp:spPr>
        <a:xfrm>
          <a:off x="7192627" y="297750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338185" y="2977508"/>
        <a:ext cx="355807" cy="486810"/>
      </dsp:txXfrm>
    </dsp:sp>
    <dsp:sp modelId="{A9BD4495-A896-41DE-8B0D-7C66940DFF51}">
      <dsp:nvSpPr>
        <dsp:cNvPr id="0" name=""/>
        <dsp:cNvSpPr/>
      </dsp:nvSpPr>
      <dsp:spPr>
        <a:xfrm>
          <a:off x="7701976" y="4122065"/>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847534" y="4122065"/>
        <a:ext cx="355807" cy="486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67C9-C001-41A5-B95B-627B5F2BBB7C}">
      <dsp:nvSpPr>
        <dsp:cNvPr id="0" name=""/>
        <dsp:cNvSpPr/>
      </dsp:nvSpPr>
      <dsp:spPr>
        <a:xfrm>
          <a:off x="0" y="0"/>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Fejlesztés</a:t>
          </a:r>
          <a:endParaRPr lang="hu-HU" sz="3200" kern="1200" dirty="0"/>
        </a:p>
      </dsp:txBody>
      <dsp:txXfrm>
        <a:off x="29150" y="29150"/>
        <a:ext cx="5630435" cy="936967"/>
      </dsp:txXfrm>
    </dsp:sp>
    <dsp:sp modelId="{78C26CB0-069E-42D3-8803-E93CEC51EF74}">
      <dsp:nvSpPr>
        <dsp:cNvPr id="0" name=""/>
        <dsp:cNvSpPr/>
      </dsp:nvSpPr>
      <dsp:spPr>
        <a:xfrm>
          <a:off x="509349" y="1133498"/>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Telepítő létrehozása</a:t>
          </a:r>
          <a:endParaRPr lang="hu-HU" sz="3200" kern="1200" dirty="0"/>
        </a:p>
      </dsp:txBody>
      <dsp:txXfrm>
        <a:off x="538499" y="1162648"/>
        <a:ext cx="5606279" cy="936967"/>
      </dsp:txXfrm>
    </dsp:sp>
    <dsp:sp modelId="{3865EEA4-96A7-446C-9BE3-387EAF8A8E7B}">
      <dsp:nvSpPr>
        <dsp:cNvPr id="0" name=""/>
        <dsp:cNvSpPr/>
      </dsp:nvSpPr>
      <dsp:spPr>
        <a:xfrm>
          <a:off x="1018698" y="2266997"/>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MSI </a:t>
          </a:r>
          <a:r>
            <a:rPr lang="hu-HU" sz="3200" kern="1200" dirty="0" err="1" smtClean="0"/>
            <a:t>testreszabása</a:t>
          </a:r>
          <a:endParaRPr lang="hu-HU" sz="3200" kern="1200" dirty="0"/>
        </a:p>
      </dsp:txBody>
      <dsp:txXfrm>
        <a:off x="1047848" y="2296147"/>
        <a:ext cx="5606279" cy="936967"/>
      </dsp:txXfrm>
    </dsp:sp>
    <dsp:sp modelId="{E8EC3B5E-BBB2-4CD6-894B-DC18CBCA730B}">
      <dsp:nvSpPr>
        <dsp:cNvPr id="0" name=""/>
        <dsp:cNvSpPr/>
      </dsp:nvSpPr>
      <dsp:spPr>
        <a:xfrm>
          <a:off x="1528048" y="3400496"/>
          <a:ext cx="6820852" cy="99526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Házirend hozzárendelés</a:t>
          </a:r>
          <a:endParaRPr lang="hu-HU" sz="3200" kern="1200" dirty="0"/>
        </a:p>
      </dsp:txBody>
      <dsp:txXfrm>
        <a:off x="1557198" y="3429646"/>
        <a:ext cx="5606279" cy="936967"/>
      </dsp:txXfrm>
    </dsp:sp>
    <dsp:sp modelId="{B87940BA-4248-4DC1-854A-FF653374AA1E}">
      <dsp:nvSpPr>
        <dsp:cNvPr id="0" name=""/>
        <dsp:cNvSpPr/>
      </dsp:nvSpPr>
      <dsp:spPr>
        <a:xfrm>
          <a:off x="2037397" y="4533995"/>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Automatikus terítés</a:t>
          </a:r>
          <a:endParaRPr lang="hu-HU" sz="3200" kern="1200" dirty="0"/>
        </a:p>
      </dsp:txBody>
      <dsp:txXfrm>
        <a:off x="2066547" y="4563145"/>
        <a:ext cx="5606279" cy="936967"/>
      </dsp:txXfrm>
    </dsp:sp>
    <dsp:sp modelId="{CB290152-19AA-42DD-997E-B13C716307EA}">
      <dsp:nvSpPr>
        <dsp:cNvPr id="0" name=""/>
        <dsp:cNvSpPr/>
      </dsp:nvSpPr>
      <dsp:spPr>
        <a:xfrm>
          <a:off x="6173928" y="72709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319486" y="727098"/>
        <a:ext cx="355807" cy="486810"/>
      </dsp:txXfrm>
    </dsp:sp>
    <dsp:sp modelId="{BE1DD471-B51C-40E0-8004-39049242BCD3}">
      <dsp:nvSpPr>
        <dsp:cNvPr id="0" name=""/>
        <dsp:cNvSpPr/>
      </dsp:nvSpPr>
      <dsp:spPr>
        <a:xfrm>
          <a:off x="6683278" y="1860596"/>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828836" y="1860596"/>
        <a:ext cx="355807" cy="486810"/>
      </dsp:txXfrm>
    </dsp:sp>
    <dsp:sp modelId="{504967D6-304C-4811-AE49-163B650F5711}">
      <dsp:nvSpPr>
        <dsp:cNvPr id="0" name=""/>
        <dsp:cNvSpPr/>
      </dsp:nvSpPr>
      <dsp:spPr>
        <a:xfrm>
          <a:off x="7192627" y="297750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338185" y="2977508"/>
        <a:ext cx="355807" cy="486810"/>
      </dsp:txXfrm>
    </dsp:sp>
    <dsp:sp modelId="{A9BD4495-A896-41DE-8B0D-7C66940DFF51}">
      <dsp:nvSpPr>
        <dsp:cNvPr id="0" name=""/>
        <dsp:cNvSpPr/>
      </dsp:nvSpPr>
      <dsp:spPr>
        <a:xfrm>
          <a:off x="7701976" y="4122065"/>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847534" y="4122065"/>
        <a:ext cx="355807" cy="486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67C9-C001-41A5-B95B-627B5F2BBB7C}">
      <dsp:nvSpPr>
        <dsp:cNvPr id="0" name=""/>
        <dsp:cNvSpPr/>
      </dsp:nvSpPr>
      <dsp:spPr>
        <a:xfrm>
          <a:off x="0" y="0"/>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Fejlesztés</a:t>
          </a:r>
          <a:endParaRPr lang="hu-HU" sz="3200" kern="1200" dirty="0"/>
        </a:p>
      </dsp:txBody>
      <dsp:txXfrm>
        <a:off x="29150" y="29150"/>
        <a:ext cx="5630435" cy="936967"/>
      </dsp:txXfrm>
    </dsp:sp>
    <dsp:sp modelId="{78C26CB0-069E-42D3-8803-E93CEC51EF74}">
      <dsp:nvSpPr>
        <dsp:cNvPr id="0" name=""/>
        <dsp:cNvSpPr/>
      </dsp:nvSpPr>
      <dsp:spPr>
        <a:xfrm>
          <a:off x="509349" y="1133498"/>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Telepítő létrehozása</a:t>
          </a:r>
          <a:endParaRPr lang="hu-HU" sz="3200" kern="1200" dirty="0"/>
        </a:p>
      </dsp:txBody>
      <dsp:txXfrm>
        <a:off x="538499" y="1162648"/>
        <a:ext cx="5606279" cy="936967"/>
      </dsp:txXfrm>
    </dsp:sp>
    <dsp:sp modelId="{3865EEA4-96A7-446C-9BE3-387EAF8A8E7B}">
      <dsp:nvSpPr>
        <dsp:cNvPr id="0" name=""/>
        <dsp:cNvSpPr/>
      </dsp:nvSpPr>
      <dsp:spPr>
        <a:xfrm>
          <a:off x="1018698" y="2266997"/>
          <a:ext cx="6820852" cy="9952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MSI </a:t>
          </a:r>
          <a:r>
            <a:rPr lang="hu-HU" sz="3200" kern="1200" dirty="0" err="1" smtClean="0"/>
            <a:t>testreszabása</a:t>
          </a:r>
          <a:endParaRPr lang="hu-HU" sz="3200" kern="1200" dirty="0"/>
        </a:p>
      </dsp:txBody>
      <dsp:txXfrm>
        <a:off x="1047848" y="2296147"/>
        <a:ext cx="5606279" cy="936967"/>
      </dsp:txXfrm>
    </dsp:sp>
    <dsp:sp modelId="{E8EC3B5E-BBB2-4CD6-894B-DC18CBCA730B}">
      <dsp:nvSpPr>
        <dsp:cNvPr id="0" name=""/>
        <dsp:cNvSpPr/>
      </dsp:nvSpPr>
      <dsp:spPr>
        <a:xfrm>
          <a:off x="1528048" y="3400496"/>
          <a:ext cx="6820852" cy="995267"/>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Házirend hozzárendelés</a:t>
          </a:r>
          <a:endParaRPr lang="hu-HU" sz="3200" kern="1200" dirty="0"/>
        </a:p>
      </dsp:txBody>
      <dsp:txXfrm>
        <a:off x="1557198" y="3429646"/>
        <a:ext cx="5606279" cy="936967"/>
      </dsp:txXfrm>
    </dsp:sp>
    <dsp:sp modelId="{B87940BA-4248-4DC1-854A-FF653374AA1E}">
      <dsp:nvSpPr>
        <dsp:cNvPr id="0" name=""/>
        <dsp:cNvSpPr/>
      </dsp:nvSpPr>
      <dsp:spPr>
        <a:xfrm>
          <a:off x="2037397" y="4533995"/>
          <a:ext cx="6820852" cy="99526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hu-HU" sz="3200" kern="1200" dirty="0" smtClean="0"/>
            <a:t>Automatikus terítés</a:t>
          </a:r>
          <a:endParaRPr lang="hu-HU" sz="3200" kern="1200" dirty="0"/>
        </a:p>
      </dsp:txBody>
      <dsp:txXfrm>
        <a:off x="2066547" y="4563145"/>
        <a:ext cx="5606279" cy="936967"/>
      </dsp:txXfrm>
    </dsp:sp>
    <dsp:sp modelId="{CB290152-19AA-42DD-997E-B13C716307EA}">
      <dsp:nvSpPr>
        <dsp:cNvPr id="0" name=""/>
        <dsp:cNvSpPr/>
      </dsp:nvSpPr>
      <dsp:spPr>
        <a:xfrm>
          <a:off x="6173928" y="72709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319486" y="727098"/>
        <a:ext cx="355807" cy="486810"/>
      </dsp:txXfrm>
    </dsp:sp>
    <dsp:sp modelId="{BE1DD471-B51C-40E0-8004-39049242BCD3}">
      <dsp:nvSpPr>
        <dsp:cNvPr id="0" name=""/>
        <dsp:cNvSpPr/>
      </dsp:nvSpPr>
      <dsp:spPr>
        <a:xfrm>
          <a:off x="6683278" y="1860596"/>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6828836" y="1860596"/>
        <a:ext cx="355807" cy="486810"/>
      </dsp:txXfrm>
    </dsp:sp>
    <dsp:sp modelId="{504967D6-304C-4811-AE49-163B650F5711}">
      <dsp:nvSpPr>
        <dsp:cNvPr id="0" name=""/>
        <dsp:cNvSpPr/>
      </dsp:nvSpPr>
      <dsp:spPr>
        <a:xfrm>
          <a:off x="7192627" y="2977508"/>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338185" y="2977508"/>
        <a:ext cx="355807" cy="486810"/>
      </dsp:txXfrm>
    </dsp:sp>
    <dsp:sp modelId="{A9BD4495-A896-41DE-8B0D-7C66940DFF51}">
      <dsp:nvSpPr>
        <dsp:cNvPr id="0" name=""/>
        <dsp:cNvSpPr/>
      </dsp:nvSpPr>
      <dsp:spPr>
        <a:xfrm>
          <a:off x="7701976" y="4122065"/>
          <a:ext cx="646923" cy="646923"/>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hu-HU" sz="2800" kern="1200"/>
        </a:p>
      </dsp:txBody>
      <dsp:txXfrm>
        <a:off x="7847534" y="4122065"/>
        <a:ext cx="355807" cy="486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52404-1F7A-48CA-8FB7-633FB4E427EC}">
      <dsp:nvSpPr>
        <dsp:cNvPr id="0" name=""/>
        <dsp:cNvSpPr/>
      </dsp:nvSpPr>
      <dsp:spPr>
        <a:xfrm>
          <a:off x="3440789" y="1426"/>
          <a:ext cx="1976670" cy="12848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dirty="0" smtClean="0"/>
            <a:t>Konfigurációs modell</a:t>
          </a:r>
          <a:endParaRPr lang="en-US" sz="2400" kern="1200" dirty="0"/>
        </a:p>
      </dsp:txBody>
      <dsp:txXfrm>
        <a:off x="3503509" y="64146"/>
        <a:ext cx="1851230" cy="1159395"/>
      </dsp:txXfrm>
    </dsp:sp>
    <dsp:sp modelId="{2D432414-D18A-4586-A643-B4173503E318}">
      <dsp:nvSpPr>
        <dsp:cNvPr id="0" name=""/>
        <dsp:cNvSpPr/>
      </dsp:nvSpPr>
      <dsp:spPr>
        <a:xfrm>
          <a:off x="2308337" y="643844"/>
          <a:ext cx="4241574" cy="4241574"/>
        </a:xfrm>
        <a:custGeom>
          <a:avLst/>
          <a:gdLst/>
          <a:ahLst/>
          <a:cxnLst/>
          <a:rect l="0" t="0" r="0" b="0"/>
          <a:pathLst>
            <a:path>
              <a:moveTo>
                <a:pt x="3123331" y="251925"/>
              </a:moveTo>
              <a:arcTo wR="2120787" hR="2120787" stAng="17892670" swAng="262328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EBF662-19E7-4854-A09C-6E195C451054}">
      <dsp:nvSpPr>
        <dsp:cNvPr id="0" name=""/>
        <dsp:cNvSpPr/>
      </dsp:nvSpPr>
      <dsp:spPr>
        <a:xfrm>
          <a:off x="5561577" y="2122213"/>
          <a:ext cx="1976670" cy="1284835"/>
        </a:xfrm>
        <a:prstGeom prst="roundRect">
          <a:avLst/>
        </a:prstGeom>
        <a:solidFill>
          <a:schemeClr val="accent2">
            <a:hueOff val="1800003"/>
            <a:satOff val="0"/>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dirty="0" smtClean="0"/>
            <a:t>Gépvezérelt konfigurálás</a:t>
          </a:r>
          <a:endParaRPr lang="en-US" sz="2400" kern="1200" dirty="0"/>
        </a:p>
      </dsp:txBody>
      <dsp:txXfrm>
        <a:off x="5624297" y="2184933"/>
        <a:ext cx="1851230" cy="1159395"/>
      </dsp:txXfrm>
    </dsp:sp>
    <dsp:sp modelId="{EFD4FD8D-F2CE-4B02-A797-ABA61CAA86D6}">
      <dsp:nvSpPr>
        <dsp:cNvPr id="0" name=""/>
        <dsp:cNvSpPr/>
      </dsp:nvSpPr>
      <dsp:spPr>
        <a:xfrm>
          <a:off x="2308337" y="643844"/>
          <a:ext cx="4241574" cy="4241574"/>
        </a:xfrm>
        <a:custGeom>
          <a:avLst/>
          <a:gdLst/>
          <a:ahLst/>
          <a:cxnLst/>
          <a:rect l="0" t="0" r="0" b="0"/>
          <a:pathLst>
            <a:path>
              <a:moveTo>
                <a:pt x="4137002" y="2778522"/>
              </a:moveTo>
              <a:arcTo wR="2120787" hR="2120787" stAng="1084050" swAng="2623280"/>
            </a:path>
          </a:pathLst>
        </a:custGeom>
        <a:noFill/>
        <a:ln w="9525" cap="flat" cmpd="sng" algn="ctr">
          <a:solidFill>
            <a:schemeClr val="accent2">
              <a:hueOff val="1800003"/>
              <a:satOff val="0"/>
              <a:lumOff val="-6863"/>
              <a:alphaOff val="0"/>
            </a:schemeClr>
          </a:solidFill>
          <a:prstDash val="solid"/>
        </a:ln>
        <a:effectLst/>
      </dsp:spPr>
      <dsp:style>
        <a:lnRef idx="1">
          <a:scrgbClr r="0" g="0" b="0"/>
        </a:lnRef>
        <a:fillRef idx="0">
          <a:scrgbClr r="0" g="0" b="0"/>
        </a:fillRef>
        <a:effectRef idx="0">
          <a:scrgbClr r="0" g="0" b="0"/>
        </a:effectRef>
        <a:fontRef idx="minor"/>
      </dsp:style>
    </dsp:sp>
    <dsp:sp modelId="{91603EF1-809B-436E-95D0-39548EE8359F}">
      <dsp:nvSpPr>
        <dsp:cNvPr id="0" name=""/>
        <dsp:cNvSpPr/>
      </dsp:nvSpPr>
      <dsp:spPr>
        <a:xfrm>
          <a:off x="3440789" y="4243001"/>
          <a:ext cx="1976670" cy="1284835"/>
        </a:xfrm>
        <a:prstGeom prst="roundRect">
          <a:avLst/>
        </a:prstGeom>
        <a:solidFill>
          <a:schemeClr val="accent2">
            <a:hueOff val="3600005"/>
            <a:satOff val="0"/>
            <a:lumOff val="-1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dirty="0" smtClean="0"/>
            <a:t>Monitorozás</a:t>
          </a:r>
          <a:endParaRPr lang="en-US" sz="2400" kern="1200" dirty="0"/>
        </a:p>
      </dsp:txBody>
      <dsp:txXfrm>
        <a:off x="3503509" y="4305721"/>
        <a:ext cx="1851230" cy="1159395"/>
      </dsp:txXfrm>
    </dsp:sp>
    <dsp:sp modelId="{5A1B462F-431D-469D-992C-363A3DBABA4C}">
      <dsp:nvSpPr>
        <dsp:cNvPr id="0" name=""/>
        <dsp:cNvSpPr/>
      </dsp:nvSpPr>
      <dsp:spPr>
        <a:xfrm>
          <a:off x="2308337" y="643844"/>
          <a:ext cx="4241574" cy="4241574"/>
        </a:xfrm>
        <a:custGeom>
          <a:avLst/>
          <a:gdLst/>
          <a:ahLst/>
          <a:cxnLst/>
          <a:rect l="0" t="0" r="0" b="0"/>
          <a:pathLst>
            <a:path>
              <a:moveTo>
                <a:pt x="1118243" y="3989649"/>
              </a:moveTo>
              <a:arcTo wR="2120787" hR="2120787" stAng="7092670" swAng="2623280"/>
            </a:path>
          </a:pathLst>
        </a:custGeom>
        <a:noFill/>
        <a:ln w="9525" cap="flat" cmpd="sng" algn="ctr">
          <a:solidFill>
            <a:schemeClr val="accent2">
              <a:hueOff val="3600005"/>
              <a:satOff val="0"/>
              <a:lumOff val="-13725"/>
              <a:alphaOff val="0"/>
            </a:schemeClr>
          </a:solidFill>
          <a:prstDash val="solid"/>
        </a:ln>
        <a:effectLst/>
      </dsp:spPr>
      <dsp:style>
        <a:lnRef idx="1">
          <a:scrgbClr r="0" g="0" b="0"/>
        </a:lnRef>
        <a:fillRef idx="0">
          <a:scrgbClr r="0" g="0" b="0"/>
        </a:fillRef>
        <a:effectRef idx="0">
          <a:scrgbClr r="0" g="0" b="0"/>
        </a:effectRef>
        <a:fontRef idx="minor"/>
      </dsp:style>
    </dsp:sp>
    <dsp:sp modelId="{F4B27CD2-3959-4B3F-BC5D-E594B7B18EF7}">
      <dsp:nvSpPr>
        <dsp:cNvPr id="0" name=""/>
        <dsp:cNvSpPr/>
      </dsp:nvSpPr>
      <dsp:spPr>
        <a:xfrm>
          <a:off x="1320002" y="2122213"/>
          <a:ext cx="1976670" cy="1284835"/>
        </a:xfrm>
        <a:prstGeom prst="roundRect">
          <a:avLst/>
        </a:prstGeom>
        <a:solidFill>
          <a:schemeClr val="accent2">
            <a:hueOff val="5400008"/>
            <a:satOff val="0"/>
            <a:lumOff val="-2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kern="1200" dirty="0" smtClean="0"/>
            <a:t>Beavatkozás</a:t>
          </a:r>
          <a:endParaRPr lang="en-US" sz="2400" kern="1200" dirty="0"/>
        </a:p>
      </dsp:txBody>
      <dsp:txXfrm>
        <a:off x="1382722" y="2184933"/>
        <a:ext cx="1851230" cy="1159395"/>
      </dsp:txXfrm>
    </dsp:sp>
    <dsp:sp modelId="{166EA4F5-F710-4956-9B02-0E96DE3C2ECB}">
      <dsp:nvSpPr>
        <dsp:cNvPr id="0" name=""/>
        <dsp:cNvSpPr/>
      </dsp:nvSpPr>
      <dsp:spPr>
        <a:xfrm>
          <a:off x="2308337" y="643844"/>
          <a:ext cx="4241574" cy="4241574"/>
        </a:xfrm>
        <a:custGeom>
          <a:avLst/>
          <a:gdLst/>
          <a:ahLst/>
          <a:cxnLst/>
          <a:rect l="0" t="0" r="0" b="0"/>
          <a:pathLst>
            <a:path>
              <a:moveTo>
                <a:pt x="104572" y="1463052"/>
              </a:moveTo>
              <a:arcTo wR="2120787" hR="2120787" stAng="11884050" swAng="2623280"/>
            </a:path>
          </a:pathLst>
        </a:custGeom>
        <a:noFill/>
        <a:ln w="9525" cap="flat" cmpd="sng" algn="ctr">
          <a:solidFill>
            <a:schemeClr val="accent2">
              <a:hueOff val="5400008"/>
              <a:satOff val="0"/>
              <a:lumOff val="-2058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6AC08-D665-4F16-94DC-6198B4567CDC}">
      <dsp:nvSpPr>
        <dsp:cNvPr id="0" name=""/>
        <dsp:cNvSpPr/>
      </dsp:nvSpPr>
      <dsp:spPr>
        <a:xfrm>
          <a:off x="2312100" y="3824471"/>
          <a:ext cx="264738" cy="811863"/>
        </a:xfrm>
        <a:custGeom>
          <a:avLst/>
          <a:gdLst/>
          <a:ahLst/>
          <a:cxnLst/>
          <a:rect l="0" t="0" r="0" b="0"/>
          <a:pathLst>
            <a:path>
              <a:moveTo>
                <a:pt x="0" y="0"/>
              </a:moveTo>
              <a:lnTo>
                <a:pt x="0" y="811863"/>
              </a:lnTo>
              <a:lnTo>
                <a:pt x="264738" y="8118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3D84E-87B1-4D3F-9811-1F5C0E98A801}">
      <dsp:nvSpPr>
        <dsp:cNvPr id="0" name=""/>
        <dsp:cNvSpPr/>
      </dsp:nvSpPr>
      <dsp:spPr>
        <a:xfrm>
          <a:off x="2972348" y="2571376"/>
          <a:ext cx="91440" cy="370633"/>
        </a:xfrm>
        <a:custGeom>
          <a:avLst/>
          <a:gdLst/>
          <a:ahLst/>
          <a:cxnLst/>
          <a:rect l="0" t="0" r="0" b="0"/>
          <a:pathLst>
            <a:path>
              <a:moveTo>
                <a:pt x="45720" y="0"/>
              </a:moveTo>
              <a:lnTo>
                <a:pt x="45720" y="3706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0ECE4-E9A0-44E4-9D99-8C84F6F0A419}">
      <dsp:nvSpPr>
        <dsp:cNvPr id="0" name=""/>
        <dsp:cNvSpPr/>
      </dsp:nvSpPr>
      <dsp:spPr>
        <a:xfrm>
          <a:off x="1950291" y="1318282"/>
          <a:ext cx="1067777" cy="370633"/>
        </a:xfrm>
        <a:custGeom>
          <a:avLst/>
          <a:gdLst/>
          <a:ahLst/>
          <a:cxnLst/>
          <a:rect l="0" t="0" r="0" b="0"/>
          <a:pathLst>
            <a:path>
              <a:moveTo>
                <a:pt x="0" y="0"/>
              </a:moveTo>
              <a:lnTo>
                <a:pt x="0" y="185316"/>
              </a:lnTo>
              <a:lnTo>
                <a:pt x="1067777" y="185316"/>
              </a:lnTo>
              <a:lnTo>
                <a:pt x="1067777" y="37063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6CEF5-A64A-4DD7-ABB9-B0AF03FE5B67}">
      <dsp:nvSpPr>
        <dsp:cNvPr id="0" name=""/>
        <dsp:cNvSpPr/>
      </dsp:nvSpPr>
      <dsp:spPr>
        <a:xfrm>
          <a:off x="176545" y="3824471"/>
          <a:ext cx="264738" cy="811863"/>
        </a:xfrm>
        <a:custGeom>
          <a:avLst/>
          <a:gdLst/>
          <a:ahLst/>
          <a:cxnLst/>
          <a:rect l="0" t="0" r="0" b="0"/>
          <a:pathLst>
            <a:path>
              <a:moveTo>
                <a:pt x="0" y="0"/>
              </a:moveTo>
              <a:lnTo>
                <a:pt x="0" y="811863"/>
              </a:lnTo>
              <a:lnTo>
                <a:pt x="264738" y="8118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AAED6-FC6F-42D9-929D-870D6367DEAE}">
      <dsp:nvSpPr>
        <dsp:cNvPr id="0" name=""/>
        <dsp:cNvSpPr/>
      </dsp:nvSpPr>
      <dsp:spPr>
        <a:xfrm>
          <a:off x="836793" y="2571376"/>
          <a:ext cx="91440" cy="370633"/>
        </a:xfrm>
        <a:custGeom>
          <a:avLst/>
          <a:gdLst/>
          <a:ahLst/>
          <a:cxnLst/>
          <a:rect l="0" t="0" r="0" b="0"/>
          <a:pathLst>
            <a:path>
              <a:moveTo>
                <a:pt x="45720" y="0"/>
              </a:moveTo>
              <a:lnTo>
                <a:pt x="45720" y="3706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E3D79-7A31-4E3E-B8A6-816B6466B9A7}">
      <dsp:nvSpPr>
        <dsp:cNvPr id="0" name=""/>
        <dsp:cNvSpPr/>
      </dsp:nvSpPr>
      <dsp:spPr>
        <a:xfrm>
          <a:off x="882513" y="1318282"/>
          <a:ext cx="1067777" cy="370633"/>
        </a:xfrm>
        <a:custGeom>
          <a:avLst/>
          <a:gdLst/>
          <a:ahLst/>
          <a:cxnLst/>
          <a:rect l="0" t="0" r="0" b="0"/>
          <a:pathLst>
            <a:path>
              <a:moveTo>
                <a:pt x="1067777" y="0"/>
              </a:moveTo>
              <a:lnTo>
                <a:pt x="1067777" y="185316"/>
              </a:lnTo>
              <a:lnTo>
                <a:pt x="0" y="185316"/>
              </a:lnTo>
              <a:lnTo>
                <a:pt x="0" y="37063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B14AE9-75AA-4B8F-B2E0-BD632BE5D68B}">
      <dsp:nvSpPr>
        <dsp:cNvPr id="0" name=""/>
        <dsp:cNvSpPr/>
      </dsp:nvSpPr>
      <dsp:spPr>
        <a:xfrm>
          <a:off x="1067830" y="435821"/>
          <a:ext cx="1764921" cy="8824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dirty="0" smtClean="0"/>
            <a:t>Web alkalmazás</a:t>
          </a:r>
          <a:endParaRPr lang="en-US" sz="2500" kern="1200" dirty="0"/>
        </a:p>
      </dsp:txBody>
      <dsp:txXfrm>
        <a:off x="1067830" y="435821"/>
        <a:ext cx="1764921" cy="882460"/>
      </dsp:txXfrm>
    </dsp:sp>
    <dsp:sp modelId="{3F0354A0-10E4-4308-A20E-0E9357FD52DD}">
      <dsp:nvSpPr>
        <dsp:cNvPr id="0" name=""/>
        <dsp:cNvSpPr/>
      </dsp:nvSpPr>
      <dsp:spPr>
        <a:xfrm>
          <a:off x="53" y="1688915"/>
          <a:ext cx="1764921" cy="8824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dirty="0" err="1" smtClean="0"/>
            <a:t>Apache</a:t>
          </a:r>
          <a:r>
            <a:rPr lang="hu-HU" sz="2500" kern="1200" dirty="0" smtClean="0"/>
            <a:t> szerver</a:t>
          </a:r>
          <a:endParaRPr lang="en-US" sz="2500" kern="1200" dirty="0"/>
        </a:p>
      </dsp:txBody>
      <dsp:txXfrm>
        <a:off x="53" y="1688915"/>
        <a:ext cx="1764921" cy="882460"/>
      </dsp:txXfrm>
    </dsp:sp>
    <dsp:sp modelId="{475FA216-F297-4A9B-A527-ACFAB0320865}">
      <dsp:nvSpPr>
        <dsp:cNvPr id="0" name=""/>
        <dsp:cNvSpPr/>
      </dsp:nvSpPr>
      <dsp:spPr>
        <a:xfrm>
          <a:off x="53" y="2942010"/>
          <a:ext cx="1764921" cy="8824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hu-HU" sz="2500" kern="1200" dirty="0" smtClean="0"/>
            <a:t>Apache konfiguráció</a:t>
          </a:r>
          <a:endParaRPr lang="en-US" sz="2500" kern="1200" dirty="0"/>
        </a:p>
      </dsp:txBody>
      <dsp:txXfrm>
        <a:off x="53" y="2942010"/>
        <a:ext cx="1764921" cy="882460"/>
      </dsp:txXfrm>
    </dsp:sp>
    <dsp:sp modelId="{9B8411BB-4DA7-4C36-801B-F10ED4D42C53}">
      <dsp:nvSpPr>
        <dsp:cNvPr id="0" name=""/>
        <dsp:cNvSpPr/>
      </dsp:nvSpPr>
      <dsp:spPr>
        <a:xfrm>
          <a:off x="441283" y="4195104"/>
          <a:ext cx="1764921" cy="88246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hu-HU" sz="2500" kern="1200" dirty="0" err="1" smtClean="0"/>
            <a:t>conf</a:t>
          </a:r>
          <a:r>
            <a:rPr lang="hu-HU" sz="2500" kern="1200" dirty="0" smtClean="0"/>
            <a:t> fájl létezzen</a:t>
          </a:r>
          <a:endParaRPr lang="en-US" sz="2500" kern="1200" dirty="0"/>
        </a:p>
      </dsp:txBody>
      <dsp:txXfrm>
        <a:off x="441283" y="4195104"/>
        <a:ext cx="1764921" cy="882460"/>
      </dsp:txXfrm>
    </dsp:sp>
    <dsp:sp modelId="{F8154879-CCF9-4F44-8283-3631420B815D}">
      <dsp:nvSpPr>
        <dsp:cNvPr id="0" name=""/>
        <dsp:cNvSpPr/>
      </dsp:nvSpPr>
      <dsp:spPr>
        <a:xfrm>
          <a:off x="2135608" y="1688915"/>
          <a:ext cx="1764921" cy="8824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dirty="0" smtClean="0"/>
            <a:t>Adatbázis szerver</a:t>
          </a:r>
          <a:endParaRPr lang="en-US" sz="2500" kern="1200" dirty="0"/>
        </a:p>
      </dsp:txBody>
      <dsp:txXfrm>
        <a:off x="2135608" y="1688915"/>
        <a:ext cx="1764921" cy="882460"/>
      </dsp:txXfrm>
    </dsp:sp>
    <dsp:sp modelId="{6A75E0E6-AB99-4112-A3AE-61263B47A057}">
      <dsp:nvSpPr>
        <dsp:cNvPr id="0" name=""/>
        <dsp:cNvSpPr/>
      </dsp:nvSpPr>
      <dsp:spPr>
        <a:xfrm>
          <a:off x="2135608" y="2942010"/>
          <a:ext cx="1764921" cy="8824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dirty="0" smtClean="0"/>
            <a:t>Adatbázis séma</a:t>
          </a:r>
          <a:endParaRPr lang="en-US" sz="2500" kern="1200" dirty="0"/>
        </a:p>
      </dsp:txBody>
      <dsp:txXfrm>
        <a:off x="2135608" y="2942010"/>
        <a:ext cx="1764921" cy="882460"/>
      </dsp:txXfrm>
    </dsp:sp>
    <dsp:sp modelId="{78C24258-3D62-4751-92A9-BDA5BA30B9AB}">
      <dsp:nvSpPr>
        <dsp:cNvPr id="0" name=""/>
        <dsp:cNvSpPr/>
      </dsp:nvSpPr>
      <dsp:spPr>
        <a:xfrm>
          <a:off x="2576838" y="4195104"/>
          <a:ext cx="1764921" cy="88246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dirty="0" smtClean="0"/>
            <a:t>felhasználó</a:t>
          </a:r>
        </a:p>
        <a:p>
          <a:pPr lvl="0" algn="ctr" defTabSz="1111250">
            <a:lnSpc>
              <a:spcPct val="90000"/>
            </a:lnSpc>
            <a:spcBef>
              <a:spcPct val="0"/>
            </a:spcBef>
            <a:spcAft>
              <a:spcPct val="35000"/>
            </a:spcAft>
          </a:pPr>
          <a:r>
            <a:rPr lang="hu-HU" sz="2500" kern="1200" dirty="0" smtClean="0"/>
            <a:t>létezzen</a:t>
          </a:r>
          <a:endParaRPr lang="en-US" sz="2500" kern="1200" dirty="0"/>
        </a:p>
      </dsp:txBody>
      <dsp:txXfrm>
        <a:off x="2576838" y="4195104"/>
        <a:ext cx="1764921" cy="8824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2011.03.31.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a:p>
        </p:txBody>
      </p:sp>
    </p:spTree>
    <p:extLst>
      <p:ext uri="{BB962C8B-B14F-4D97-AF65-F5344CB8AC3E}">
        <p14:creationId xmlns:p14="http://schemas.microsoft.com/office/powerpoint/2010/main" val="350797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tservicemngmt.blogspot.com/2007/07/release-management-quick-reference.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msdn.microsoft.com/en-us/library/2kt85ked.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sdn.microsoft.com/en-us/library/aa371370(v=VS.85).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Utolsó módosítás: 2011.03.31.</a:t>
            </a:r>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hlinkClick r:id="rId3"/>
              </a:rPr>
              <a:t>http://itservicemngmt.blogspot.com/2007/07/release-management-quick-reference.html</a:t>
            </a:r>
            <a:endParaRPr lang="hu-HU" dirty="0" smtClean="0"/>
          </a:p>
          <a:p>
            <a:r>
              <a:rPr lang="hu-HU" dirty="0" smtClean="0">
                <a:hlinkClick r:id="rId4"/>
              </a:rPr>
              <a:t>http://</a:t>
            </a:r>
            <a:r>
              <a:rPr lang="hu-HU" dirty="0" smtClean="0">
                <a:hlinkClick r:id="rId4"/>
              </a:rPr>
              <a:t>msdn.microsoft.com/en-us/library/2kt85ked.aspx</a:t>
            </a:r>
            <a:endParaRPr lang="hu-HU" dirty="0" smtClean="0"/>
          </a:p>
          <a:p>
            <a:r>
              <a:rPr lang="hu-HU" smtClean="0"/>
              <a:t>https://github.com/linkedin/glu</a:t>
            </a:r>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40</a:t>
            </a:fld>
            <a:endParaRPr lang="hu-HU"/>
          </a:p>
        </p:txBody>
      </p:sp>
    </p:spTree>
    <p:extLst>
      <p:ext uri="{BB962C8B-B14F-4D97-AF65-F5344CB8AC3E}">
        <p14:creationId xmlns:p14="http://schemas.microsoft.com/office/powerpoint/2010/main" val="376495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b="0" i="1" dirty="0" smtClean="0"/>
              <a:t>Release Management</a:t>
            </a:r>
            <a:r>
              <a:rPr lang="hu-HU" b="0" i="1" dirty="0" smtClean="0"/>
              <a:t>:</a:t>
            </a:r>
            <a:r>
              <a:rPr lang="en-US" dirty="0" smtClean="0"/>
              <a:t> The Process responsible for Planning, scheduling and controlling the movement of Releases to Test and Live Environments. The primary objective of Release Management is to ensure that the integrity of the Live Environment is protected and that the correct Components are released. Release Management works closely with Configuration Management and Change Management.</a:t>
            </a:r>
            <a:endParaRPr lang="hu-HU" dirty="0" smtClean="0"/>
          </a:p>
          <a:p>
            <a:endParaRPr lang="hu-HU" dirty="0" smtClean="0"/>
          </a:p>
          <a:p>
            <a:r>
              <a:rPr lang="hu-HU" b="1" dirty="0" smtClean="0"/>
              <a:t>Másik</a:t>
            </a:r>
            <a:r>
              <a:rPr lang="hu-HU" b="1" baseline="0" dirty="0" smtClean="0"/>
              <a:t> definíció: </a:t>
            </a:r>
          </a:p>
          <a:p>
            <a:r>
              <a:rPr lang="hu-HU" i="1" dirty="0" err="1" smtClean="0"/>
              <a:t>Release</a:t>
            </a:r>
            <a:r>
              <a:rPr lang="hu-HU" i="1" dirty="0" smtClean="0"/>
              <a:t> </a:t>
            </a:r>
            <a:r>
              <a:rPr lang="hu-HU" i="1" dirty="0" err="1" smtClean="0"/>
              <a:t>mgmt</a:t>
            </a:r>
            <a:r>
              <a:rPr lang="hu-HU" i="1" dirty="0" smtClean="0"/>
              <a:t>:</a:t>
            </a:r>
            <a:r>
              <a:rPr lang="hu-HU" dirty="0" smtClean="0"/>
              <a:t> </a:t>
            </a:r>
            <a:r>
              <a:rPr lang="en-US" dirty="0" smtClean="0"/>
              <a:t>Release Management creates release packages of authorized changes.  A release is a collection of changes that are to be rolled out in the same maintenance window.  The processing of releases is governed by release policy.</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85000" lnSpcReduction="10000"/>
          </a:bodyPr>
          <a:lstStyle/>
          <a:p>
            <a:r>
              <a:rPr lang="hu-HU" dirty="0" smtClean="0"/>
              <a:t>Definíciók</a:t>
            </a:r>
            <a:r>
              <a:rPr lang="hu-HU" baseline="0" dirty="0" smtClean="0"/>
              <a:t> forrása: ITIL </a:t>
            </a:r>
            <a:r>
              <a:rPr lang="hu-HU" baseline="0" dirty="0" err="1" smtClean="0"/>
              <a:t>glossary</a:t>
            </a:r>
            <a:r>
              <a:rPr lang="hu-HU" baseline="0" dirty="0" smtClean="0"/>
              <a:t>, http://www.itil.org.teneriffa.interway.ch/en/shortcuts/glossarinhalt/glossaralle.php</a:t>
            </a:r>
          </a:p>
          <a:p>
            <a:endParaRPr lang="hu-HU" baseline="0" dirty="0" smtClean="0"/>
          </a:p>
          <a:p>
            <a:pPr>
              <a:buFont typeface="Arial" pitchFamily="34" charset="0"/>
              <a:buChar char="•"/>
            </a:pPr>
            <a:r>
              <a:rPr lang="hu-HU" dirty="0" smtClean="0"/>
              <a:t> </a:t>
            </a:r>
            <a:r>
              <a:rPr lang="en-US" dirty="0" smtClean="0"/>
              <a:t>Back-out Plan</a:t>
            </a:r>
            <a:r>
              <a:rPr lang="hu-HU" dirty="0" smtClean="0"/>
              <a:t>:</a:t>
            </a:r>
            <a:r>
              <a:rPr lang="hu-HU" baseline="0" dirty="0" smtClean="0"/>
              <a:t> </a:t>
            </a:r>
            <a:r>
              <a:rPr lang="en-US" dirty="0" smtClean="0"/>
              <a:t>A Plan that documents the steps required to recover to a known working state if a Change or Release fails.</a:t>
            </a:r>
            <a:endParaRPr lang="hu-HU" dirty="0" smtClean="0"/>
          </a:p>
          <a:p>
            <a:pPr>
              <a:buFont typeface="Arial" pitchFamily="34" charset="0"/>
              <a:buChar char="•"/>
            </a:pPr>
            <a:r>
              <a:rPr lang="hu-HU" dirty="0" smtClean="0"/>
              <a:t> </a:t>
            </a:r>
            <a:r>
              <a:rPr lang="en-US" dirty="0" smtClean="0"/>
              <a:t>Baseline</a:t>
            </a:r>
            <a:r>
              <a:rPr lang="hu-HU" dirty="0" smtClean="0"/>
              <a:t>:</a:t>
            </a:r>
            <a:r>
              <a:rPr lang="hu-HU" baseline="0" dirty="0" smtClean="0"/>
              <a:t> </a:t>
            </a:r>
            <a:r>
              <a:rPr lang="en-US" dirty="0" smtClean="0"/>
              <a:t>The recorded state of something at a specific point in time. A Baseline can be created for a Configuration, a Process, or any other set of data. For example, a baseline can be used in:</a:t>
            </a:r>
          </a:p>
          <a:p>
            <a:pPr lvl="1">
              <a:buFont typeface="Arial" pitchFamily="34" charset="0"/>
              <a:buChar char="•"/>
            </a:pPr>
            <a:r>
              <a:rPr lang="en-US" dirty="0" smtClean="0"/>
              <a:t>  Continuous Service Improvement, to establish a starting point for Planning improvements.</a:t>
            </a:r>
          </a:p>
          <a:p>
            <a:pPr lvl="1">
              <a:buFont typeface="Arial" pitchFamily="34" charset="0"/>
              <a:buChar char="•"/>
            </a:pPr>
            <a:r>
              <a:rPr lang="en-US" dirty="0" smtClean="0"/>
              <a:t>  Capacity Management, to document performance characteristics during normal operations.</a:t>
            </a:r>
          </a:p>
          <a:p>
            <a:pPr lvl="1">
              <a:buFont typeface="Arial" pitchFamily="34" charset="0"/>
              <a:buChar char="•"/>
            </a:pPr>
            <a:r>
              <a:rPr lang="en-US" dirty="0" smtClean="0"/>
              <a:t>  Configuration Management, to enable the IT Infrastructure to be restored to a known configuration if a Change fails. Also used to specify a standard Configuration for data capture, release or Audit purposes.</a:t>
            </a:r>
            <a:endParaRPr lang="hu-HU" dirty="0" smtClean="0"/>
          </a:p>
          <a:p>
            <a:pPr lvl="0">
              <a:buFont typeface="Arial" pitchFamily="34" charset="0"/>
              <a:buChar char="•"/>
            </a:pPr>
            <a:r>
              <a:rPr lang="hu-HU" dirty="0" smtClean="0"/>
              <a:t> </a:t>
            </a:r>
            <a:r>
              <a:rPr lang="en-US" dirty="0" smtClean="0"/>
              <a:t>Build</a:t>
            </a:r>
            <a:r>
              <a:rPr lang="hu-HU" dirty="0" smtClean="0"/>
              <a:t>: </a:t>
            </a:r>
            <a:r>
              <a:rPr lang="en-US" dirty="0" smtClean="0"/>
              <a:t>The Activity of assembling a number of Configuration Items to create part of an IT Service. The term Build is also used to refer to a Release that is </a:t>
            </a:r>
            <a:r>
              <a:rPr lang="en-US" dirty="0" err="1" smtClean="0"/>
              <a:t>authorised</a:t>
            </a:r>
            <a:r>
              <a:rPr lang="en-US" dirty="0" smtClean="0"/>
              <a:t> for distribution. For example Server Build or laptop Build. See Assembly CI.</a:t>
            </a:r>
          </a:p>
          <a:p>
            <a:pPr>
              <a:buFont typeface="Arial" pitchFamily="34" charset="0"/>
              <a:buChar char="•"/>
            </a:pPr>
            <a:r>
              <a:rPr lang="hu-HU" dirty="0" smtClean="0"/>
              <a:t> </a:t>
            </a:r>
            <a:r>
              <a:rPr lang="en-US" dirty="0" smtClean="0"/>
              <a:t>Build Environment</a:t>
            </a:r>
            <a:r>
              <a:rPr lang="hu-HU" dirty="0" smtClean="0"/>
              <a:t>:</a:t>
            </a:r>
            <a:r>
              <a:rPr lang="hu-HU" baseline="0" dirty="0" smtClean="0"/>
              <a:t> </a:t>
            </a:r>
            <a:r>
              <a:rPr lang="en-US" dirty="0" smtClean="0"/>
              <a:t>A controlled Environment where Applications, IT Services and other Builds are assembled prior to being moved into a Test or Live Environment.</a:t>
            </a:r>
            <a:endParaRPr lang="hu-HU" dirty="0" smtClean="0"/>
          </a:p>
          <a:p>
            <a:pPr>
              <a:buFont typeface="Arial" pitchFamily="34" charset="0"/>
              <a:buChar char="•"/>
            </a:pPr>
            <a:r>
              <a:rPr lang="hu-HU" dirty="0" smtClean="0"/>
              <a:t> </a:t>
            </a:r>
            <a:r>
              <a:rPr lang="en-US" dirty="0" smtClean="0"/>
              <a:t>Definitive Hardware Store (DHS)</a:t>
            </a:r>
            <a:r>
              <a:rPr lang="hu-HU" dirty="0" smtClean="0"/>
              <a:t>:</a:t>
            </a:r>
            <a:r>
              <a:rPr lang="en-US" dirty="0" smtClean="0"/>
              <a:t> One or more physical locations in which hardware Configuration Items are securely stored when not in use. All hardware in the DHS is under the control of Change and Release Management and is recorded in the CMDB. The DHS contains spare parts, maintained at suitable revision levels, and may also include hardware that is part of a future Release.</a:t>
            </a:r>
          </a:p>
          <a:p>
            <a:pPr>
              <a:buFont typeface="Arial" pitchFamily="34" charset="0"/>
              <a:buChar char="•"/>
            </a:pPr>
            <a:r>
              <a:rPr lang="en-US" dirty="0" smtClean="0"/>
              <a:t>Definitive Software Library (DSL)</a:t>
            </a:r>
            <a:r>
              <a:rPr lang="hu-HU" dirty="0" smtClean="0"/>
              <a:t>: </a:t>
            </a:r>
            <a:r>
              <a:rPr lang="en-US" dirty="0" smtClean="0"/>
              <a:t>One or more locations in which the definitive and approved versions of all software Configuration Items are securely stored. The DSL may also contain associated CIs such as licenses and documentation. The DSL is a single logical storage area even if there are multiple locations. All software in the DSL is under the control of Change and Release Management and is recorded in the CMDB. Only software from the DSL is acceptable for use in a Release.</a:t>
            </a:r>
            <a:endParaRPr lang="hu-HU" dirty="0" smtClean="0"/>
          </a:p>
          <a:p>
            <a:pPr>
              <a:buFont typeface="Arial" pitchFamily="34" charset="0"/>
              <a:buChar char="•"/>
            </a:pPr>
            <a:r>
              <a:rPr lang="hu-HU" dirty="0" smtClean="0"/>
              <a:t> </a:t>
            </a:r>
            <a:r>
              <a:rPr lang="en-US" dirty="0" smtClean="0"/>
              <a:t>Delta Release</a:t>
            </a:r>
            <a:r>
              <a:rPr lang="hu-HU" dirty="0" smtClean="0"/>
              <a:t>: </a:t>
            </a:r>
            <a:r>
              <a:rPr lang="en-US" dirty="0" smtClean="0"/>
              <a:t>A Release that includes only those Components of a Release Unit that have actually changed since the last Release. A Delta Release is also referred to as a partial Release. See Release Type.</a:t>
            </a:r>
          </a:p>
          <a:p>
            <a:pPr>
              <a:buFont typeface="Arial" pitchFamily="34" charset="0"/>
              <a:buChar char="•"/>
            </a:pPr>
            <a:r>
              <a:rPr lang="hu-HU" dirty="0" smtClean="0"/>
              <a:t> </a:t>
            </a:r>
            <a:r>
              <a:rPr lang="en-US" dirty="0" smtClean="0"/>
              <a:t>Deployment</a:t>
            </a:r>
            <a:r>
              <a:rPr lang="hu-HU" dirty="0" smtClean="0"/>
              <a:t>:</a:t>
            </a:r>
            <a:r>
              <a:rPr lang="en-US" dirty="0" smtClean="0"/>
              <a:t> The Activity responsible for movement of new or changed hardware, software, documentation, Process, etc to the Live Environment. See Rollout.</a:t>
            </a:r>
          </a:p>
          <a:p>
            <a:pPr>
              <a:buFont typeface="Arial" pitchFamily="34" charset="0"/>
              <a:buChar char="•"/>
            </a:pPr>
            <a:r>
              <a:rPr lang="en-US" dirty="0" smtClean="0"/>
              <a:t>Full Release</a:t>
            </a:r>
            <a:r>
              <a:rPr lang="hu-HU" dirty="0" smtClean="0"/>
              <a:t>: </a:t>
            </a:r>
            <a:r>
              <a:rPr lang="en-US" dirty="0" smtClean="0"/>
              <a:t>A Release that includes all Components of a Release Unit, including those that have not changed. See Release Type.</a:t>
            </a:r>
            <a:endParaRPr lang="hu-HU" dirty="0" smtClean="0"/>
          </a:p>
          <a:p>
            <a:pPr>
              <a:buFont typeface="Arial" pitchFamily="34" charset="0"/>
              <a:buChar char="•"/>
            </a:pPr>
            <a:r>
              <a:rPr lang="hu-HU" dirty="0" smtClean="0"/>
              <a:t> </a:t>
            </a:r>
            <a:r>
              <a:rPr lang="en-US" dirty="0" smtClean="0"/>
              <a:t>Operational Acceptance</a:t>
            </a:r>
            <a:r>
              <a:rPr lang="hu-HU" dirty="0" smtClean="0"/>
              <a:t>: P</a:t>
            </a:r>
            <a:r>
              <a:rPr lang="en-US" dirty="0" smtClean="0"/>
              <a:t>art of the Release Acceptance Activity, responsible for ensuring that everything needed for IT Operations is in place before the Release is deployed. Operational Acceptance often uses a checklist to ensure that all required documentation, IT Operations Processes, tools and training are in place.</a:t>
            </a:r>
          </a:p>
          <a:p>
            <a:pPr>
              <a:buFont typeface="Arial" pitchFamily="34" charset="0"/>
              <a:buChar char="•"/>
            </a:pPr>
            <a:r>
              <a:rPr lang="en-US" dirty="0" smtClean="0"/>
              <a:t>Package Release</a:t>
            </a:r>
            <a:r>
              <a:rPr lang="hu-HU" dirty="0" smtClean="0"/>
              <a:t>: </a:t>
            </a:r>
            <a:r>
              <a:rPr lang="en-US" dirty="0" smtClean="0"/>
              <a:t>A single Release that includes a number of Full or Delta Releases. See Release Type</a:t>
            </a:r>
            <a:endParaRPr lang="hu-HU" dirty="0" smtClean="0"/>
          </a:p>
          <a:p>
            <a:pPr>
              <a:buFont typeface="Arial" pitchFamily="34" charset="0"/>
              <a:buChar char="•"/>
            </a:pPr>
            <a:r>
              <a:rPr lang="hu-HU" dirty="0" smtClean="0"/>
              <a:t> </a:t>
            </a:r>
            <a:r>
              <a:rPr lang="en-US" dirty="0" smtClean="0"/>
              <a:t>Release</a:t>
            </a:r>
            <a:r>
              <a:rPr lang="hu-HU" dirty="0" smtClean="0"/>
              <a:t>: </a:t>
            </a:r>
            <a:r>
              <a:rPr lang="en-US" dirty="0" smtClean="0"/>
              <a:t>A collection of hardware, software, documentation, Processes or other Components required to implement one or more approved Changes to IT Services. The contents of each Release are managed, tested, and deployed as a single entity. See Full Release, Delta Release, Package Release, Release Identification</a:t>
            </a:r>
          </a:p>
          <a:p>
            <a:pPr>
              <a:buFont typeface="Arial" pitchFamily="34" charset="0"/>
              <a:buChar char="•"/>
            </a:pPr>
            <a:r>
              <a:rPr lang="en-US" dirty="0" smtClean="0"/>
              <a:t>Release Acceptance</a:t>
            </a:r>
            <a:r>
              <a:rPr lang="hu-HU" dirty="0" smtClean="0"/>
              <a:t>: </a:t>
            </a:r>
            <a:r>
              <a:rPr lang="en-US" dirty="0" smtClean="0"/>
              <a:t>The Activity responsible for testing a Release, and its implementation and Back-out Plans, to ensure they meet the agreed Business and IT Operations Requirements.</a:t>
            </a:r>
            <a:endParaRPr lang="hu-HU" dirty="0" smtClean="0"/>
          </a:p>
          <a:p>
            <a:pPr>
              <a:buFont typeface="Arial" pitchFamily="34" charset="0"/>
              <a:buChar char="•"/>
            </a:pPr>
            <a:r>
              <a:rPr lang="en-US" dirty="0" smtClean="0"/>
              <a:t>Release Identification</a:t>
            </a:r>
            <a:r>
              <a:rPr lang="hu-HU" dirty="0" smtClean="0"/>
              <a:t>: </a:t>
            </a:r>
            <a:r>
              <a:rPr lang="en-US" dirty="0" smtClean="0"/>
              <a:t>A naming convention used to uniquely identify a Release. The Release Identification typically includes a reference to the Configuration Item and a version number. For example Microsoft Office 2003 SR2.</a:t>
            </a:r>
            <a:endParaRPr lang="hu-HU" dirty="0" smtClean="0"/>
          </a:p>
          <a:p>
            <a:pPr>
              <a:buFont typeface="Arial" pitchFamily="34" charset="0"/>
              <a:buChar char="•"/>
            </a:pPr>
            <a:r>
              <a:rPr lang="hu-HU" dirty="0" smtClean="0"/>
              <a:t> </a:t>
            </a:r>
            <a:r>
              <a:rPr lang="en-US" dirty="0" smtClean="0"/>
              <a:t>Release Management</a:t>
            </a:r>
            <a:r>
              <a:rPr lang="hu-HU" dirty="0" smtClean="0"/>
              <a:t>:</a:t>
            </a:r>
            <a:r>
              <a:rPr lang="en-US" dirty="0" smtClean="0"/>
              <a:t> The Process responsible for Planning, scheduling and controlling the movement of Releases to Test and Live Environments. The primary objective of Release Management is to ensure that the integrity of the Live Environment is protected and that the correct Components are released. Release Management works closely with Configuration Management and Change Management. </a:t>
            </a:r>
          </a:p>
          <a:p>
            <a:pPr>
              <a:buFont typeface="Arial" pitchFamily="34" charset="0"/>
              <a:buChar char="•"/>
            </a:pPr>
            <a:r>
              <a:rPr lang="hu-HU" dirty="0" smtClean="0"/>
              <a:t> </a:t>
            </a:r>
            <a:r>
              <a:rPr lang="en-US" dirty="0" smtClean="0"/>
              <a:t>Release Mechanism</a:t>
            </a:r>
            <a:r>
              <a:rPr lang="hu-HU" dirty="0" smtClean="0"/>
              <a:t>:</a:t>
            </a:r>
            <a:r>
              <a:rPr lang="en-US" dirty="0" smtClean="0"/>
              <a:t> The methodology for deploying a Release to its target Environment. A Release Mechanism may include hardware and software tools as well as Procedures.</a:t>
            </a:r>
          </a:p>
          <a:p>
            <a:pPr>
              <a:buFont typeface="Arial" pitchFamily="34" charset="0"/>
              <a:buChar char="•"/>
            </a:pPr>
            <a:r>
              <a:rPr lang="en-US" dirty="0" smtClean="0"/>
              <a:t>Release Process</a:t>
            </a:r>
            <a:r>
              <a:rPr lang="hu-HU" dirty="0" smtClean="0"/>
              <a:t>: </a:t>
            </a:r>
            <a:r>
              <a:rPr lang="en-US" dirty="0" smtClean="0"/>
              <a:t>The name used by ISO/IEC 20000 for the Process group that includes Release Management. This group does not include any other Processes.</a:t>
            </a:r>
          </a:p>
          <a:p>
            <a:pPr>
              <a:buFont typeface="Arial" pitchFamily="34" charset="0"/>
              <a:buChar char="•"/>
            </a:pPr>
            <a:r>
              <a:rPr lang="en-US" dirty="0" smtClean="0"/>
              <a:t>Release Record</a:t>
            </a:r>
            <a:r>
              <a:rPr lang="hu-HU" dirty="0" smtClean="0"/>
              <a:t>: </a:t>
            </a:r>
            <a:r>
              <a:rPr lang="en-US" dirty="0" smtClean="0"/>
              <a:t>A Record in the CMDB that defines the content of a Release. A Release Record has Relationships with all Configuration Items that are affected by the Release.</a:t>
            </a:r>
          </a:p>
          <a:p>
            <a:pPr>
              <a:buFont typeface="Arial" pitchFamily="34" charset="0"/>
              <a:buChar char="•"/>
            </a:pPr>
            <a:r>
              <a:rPr lang="en-US" dirty="0" smtClean="0"/>
              <a:t>Release Type</a:t>
            </a:r>
            <a:r>
              <a:rPr lang="hu-HU" dirty="0" smtClean="0"/>
              <a:t>:</a:t>
            </a:r>
            <a:r>
              <a:rPr lang="en-US" dirty="0" smtClean="0"/>
              <a:t> A Category that is used to classify Releases. A Release Type may be one of Full, Delta or Package Release.</a:t>
            </a:r>
            <a:endParaRPr lang="hu-HU" dirty="0" smtClean="0"/>
          </a:p>
          <a:p>
            <a:pPr>
              <a:buFont typeface="Arial" pitchFamily="34" charset="0"/>
              <a:buChar char="•"/>
            </a:pPr>
            <a:r>
              <a:rPr lang="en-US" dirty="0" smtClean="0"/>
              <a:t>Release Unit</a:t>
            </a:r>
            <a:r>
              <a:rPr lang="hu-HU" dirty="0" smtClean="0"/>
              <a:t>:</a:t>
            </a:r>
            <a:r>
              <a:rPr lang="en-US" dirty="0" smtClean="0"/>
              <a:t> Components of an IT Service that are normally Released together. A Release Unit typically includes sufficient components to perform a useful Function. For example one Release Unit could be a Desktop PC, including Hardware, Software, Licenses, Documentation etc.; a different Release Unit may be the complete Payroll Application, including IT Operations Procedures and user training. See Release Type.</a:t>
            </a:r>
          </a:p>
          <a:p>
            <a:pPr>
              <a:buFont typeface="Arial" pitchFamily="34" charset="0"/>
              <a:buChar char="•"/>
            </a:pPr>
            <a:r>
              <a:rPr lang="en-US" dirty="0" smtClean="0"/>
              <a:t>Rollout</a:t>
            </a:r>
            <a:r>
              <a:rPr lang="hu-HU" dirty="0" smtClean="0"/>
              <a:t>:</a:t>
            </a:r>
            <a:r>
              <a:rPr lang="en-US" dirty="0" smtClean="0"/>
              <a:t> Synonym for Deployment. Most often used to refer to complex or phased Deployments.</a:t>
            </a:r>
          </a:p>
          <a:p>
            <a:pPr>
              <a:buFont typeface="Arial" pitchFamily="34" charset="0"/>
              <a:buChar char="•"/>
            </a:pPr>
            <a:endParaRPr lang="hu-HU" dirty="0" smtClean="0"/>
          </a:p>
          <a:p>
            <a:pPr>
              <a:buFont typeface="Arial" pitchFamily="34" charset="0"/>
              <a:buChar char="•"/>
            </a:pPr>
            <a:r>
              <a:rPr lang="hu-HU" dirty="0" smtClean="0"/>
              <a:t>UAT: </a:t>
            </a:r>
            <a:r>
              <a:rPr lang="hu-HU" dirty="0" err="1" smtClean="0"/>
              <a:t>User</a:t>
            </a:r>
            <a:r>
              <a:rPr lang="hu-HU" dirty="0" smtClean="0"/>
              <a:t> </a:t>
            </a:r>
            <a:r>
              <a:rPr lang="hu-HU" dirty="0" err="1" smtClean="0"/>
              <a:t>Acceptance</a:t>
            </a:r>
            <a:r>
              <a:rPr lang="hu-HU" dirty="0" smtClean="0"/>
              <a:t> Test</a:t>
            </a:r>
          </a:p>
          <a:p>
            <a:pPr>
              <a:buFont typeface="Arial" pitchFamily="34" charset="0"/>
              <a:buChar char="•"/>
            </a:pPr>
            <a:r>
              <a:rPr lang="hu-HU" dirty="0" smtClean="0"/>
              <a:t>RFC:</a:t>
            </a:r>
            <a:r>
              <a:rPr lang="hu-HU" baseline="0" dirty="0" smtClean="0"/>
              <a:t> </a:t>
            </a:r>
            <a:r>
              <a:rPr lang="hu-HU" baseline="0" dirty="0" err="1" smtClean="0"/>
              <a:t>Request</a:t>
            </a:r>
            <a:r>
              <a:rPr lang="hu-HU" baseline="0" dirty="0" smtClean="0"/>
              <a:t> </a:t>
            </a:r>
            <a:r>
              <a:rPr lang="hu-HU" baseline="0" dirty="0" err="1" smtClean="0"/>
              <a:t>for</a:t>
            </a:r>
            <a:r>
              <a:rPr lang="hu-HU" baseline="0" dirty="0" smtClean="0"/>
              <a:t> </a:t>
            </a:r>
            <a:r>
              <a:rPr lang="hu-HU" baseline="0" dirty="0" err="1" smtClean="0"/>
              <a:t>Change</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Forrás: Microsoft, MOF</a:t>
            </a:r>
            <a:r>
              <a:rPr lang="hu-HU" baseline="0" dirty="0" smtClean="0"/>
              <a:t> Job </a:t>
            </a:r>
            <a:r>
              <a:rPr lang="hu-HU" baseline="0" dirty="0" err="1" smtClean="0"/>
              <a:t>Aid</a:t>
            </a:r>
            <a:r>
              <a:rPr lang="hu-HU" baseline="0" dirty="0" smtClean="0"/>
              <a:t>, http://www.microsoft.com/downloads/details.aspx?familyid=457ED61D-27B8-49D1-BACA-B175E8F54C0C&amp;displaylang=en</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i="1" dirty="0" err="1" smtClean="0"/>
              <a:t>Installation</a:t>
            </a:r>
            <a:r>
              <a:rPr lang="hu-HU" i="1" dirty="0" smtClean="0"/>
              <a:t> </a:t>
            </a:r>
            <a:r>
              <a:rPr lang="hu-HU" i="1" dirty="0" err="1" smtClean="0"/>
              <a:t>Mechanism</a:t>
            </a:r>
            <a:r>
              <a:rPr lang="hu-HU" i="1" dirty="0" smtClean="0"/>
              <a:t>, http://msdn.microsoft.com/en-us/library/aa369288(v=VS.85).aspx</a:t>
            </a:r>
          </a:p>
          <a:p>
            <a:r>
              <a:rPr lang="en-US" b="1" dirty="0" smtClean="0"/>
              <a:t>Acquisition</a:t>
            </a:r>
            <a:r>
              <a:rPr lang="hu-HU" b="1" dirty="0" smtClean="0"/>
              <a:t>: </a:t>
            </a:r>
            <a:r>
              <a:rPr lang="en-US" dirty="0" smtClean="0"/>
              <a:t>At the beginning of the acquisition phase, an application or a user instructs the installer to install a feature or an application. The installer then progresses through the actions specified in the sequence tables of the installation database. These actions query the installation database and generate a script that gives a step-by-step procedure for performing the installation.</a:t>
            </a:r>
          </a:p>
          <a:p>
            <a:r>
              <a:rPr lang="en-US" b="1" dirty="0" smtClean="0"/>
              <a:t>Execution</a:t>
            </a:r>
            <a:r>
              <a:rPr lang="hu-HU" b="1" dirty="0" smtClean="0"/>
              <a:t>: </a:t>
            </a:r>
            <a:r>
              <a:rPr lang="en-US" dirty="0" smtClean="0"/>
              <a:t>During the execution phase, the installer passes the information to a process with elevated privileges and runs the script.</a:t>
            </a:r>
          </a:p>
          <a:p>
            <a:r>
              <a:rPr lang="en-US" b="1" dirty="0" smtClean="0"/>
              <a:t>Rollback</a:t>
            </a:r>
            <a:r>
              <a:rPr lang="hu-HU" b="1" dirty="0" smtClean="0"/>
              <a:t>: </a:t>
            </a:r>
            <a:r>
              <a:rPr lang="en-US" dirty="0" smtClean="0"/>
              <a:t>If an installation is unsuccessful, the installer restores the original state of the computer. When the installer processes the installation script it simultaneously generates a rollback script. In addition to the rollback script, the installer saves a copy of every file it deletes during the installation. These files are kept in a hidden, system directory. Once the installation is complete, the rollback script and the saved files are deleted. For more information, see </a:t>
            </a:r>
            <a:r>
              <a:rPr lang="en-US" dirty="0" smtClean="0">
                <a:hlinkClick r:id="rId3"/>
              </a:rPr>
              <a:t>Rollback Installation</a:t>
            </a:r>
            <a:r>
              <a:rPr lang="en-US" dirty="0" smtClean="0"/>
              <a:t>.</a:t>
            </a:r>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17</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19</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Assign</a:t>
            </a:r>
            <a:r>
              <a:rPr lang="hu-HU" baseline="0" dirty="0" smtClean="0"/>
              <a:t> esetén automatikusan feltelepül, </a:t>
            </a:r>
            <a:r>
              <a:rPr lang="hu-HU" baseline="0" dirty="0" err="1" smtClean="0"/>
              <a:t>Publish</a:t>
            </a:r>
            <a:r>
              <a:rPr lang="hu-HU" baseline="0" dirty="0" smtClean="0"/>
              <a:t> esetén bekerül az Add/</a:t>
            </a:r>
            <a:r>
              <a:rPr lang="hu-HU" baseline="0" dirty="0" err="1" smtClean="0"/>
              <a:t>Remove</a:t>
            </a:r>
            <a:r>
              <a:rPr lang="hu-HU" baseline="0" dirty="0" smtClean="0"/>
              <a:t> </a:t>
            </a:r>
            <a:r>
              <a:rPr lang="hu-HU" baseline="0" dirty="0" err="1" smtClean="0"/>
              <a:t>programs</a:t>
            </a:r>
            <a:r>
              <a:rPr lang="hu-HU" baseline="0" dirty="0" smtClean="0"/>
              <a:t> részbe, és a felhasználó </a:t>
            </a:r>
            <a:r>
              <a:rPr lang="hu-HU" baseline="0" dirty="0" err="1" smtClean="0"/>
              <a:t>felrakhajta</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22</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25</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Apache konfiguráció</a:t>
            </a:r>
            <a:endParaRPr lang="en-US" dirty="0" smtClean="0"/>
          </a:p>
        </p:txBody>
      </p:sp>
      <p:sp>
        <p:nvSpPr>
          <p:cNvPr id="4" name="Slide Number Placeholder 3"/>
          <p:cNvSpPr>
            <a:spLocks noGrp="1"/>
          </p:cNvSpPr>
          <p:nvPr>
            <p:ph type="sldNum" sz="quarter" idx="10"/>
          </p:nvPr>
        </p:nvSpPr>
        <p:spPr/>
        <p:txBody>
          <a:bodyPr/>
          <a:lstStyle/>
          <a:p>
            <a:fld id="{3D86C690-4F62-4AFC-8745-06DC9BF07935}" type="slidenum">
              <a:rPr lang="hu-HU" smtClean="0"/>
              <a:pPr/>
              <a:t>30</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smtClean="0"/>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smtClean="0"/>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smtClean="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6299"/>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
        <p:nvSpPr>
          <p:cNvPr id="10" name="Dia számának helye 6"/>
          <p:cNvSpPr>
            <a:spLocks noGrp="1"/>
          </p:cNvSpPr>
          <p:nvPr userDrawn="1"/>
        </p:nvSpPr>
        <p:spPr>
          <a:xfrm>
            <a:off x="3286116" y="6500834"/>
            <a:ext cx="2971800" cy="357166"/>
          </a:xfrm>
          <a:prstGeom prst="rect">
            <a:avLst/>
          </a:prstGeom>
        </p:spPr>
        <p:txBody>
          <a:bodyPr vert="horz" lIns="91440" tIns="45720" rIns="91440" bIns="45720" rtlCol="0" anchor="ct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D86C690-4F62-4AFC-8745-06DC9BF07935}" type="slidenum">
              <a:rPr lang="hu-HU" sz="1400" smtClean="0">
                <a:solidFill>
                  <a:schemeClr val="bg1"/>
                </a:solidFill>
              </a:rPr>
              <a:pPr algn="ctr"/>
              <a:t>‹#›</a:t>
            </a:fld>
            <a:endParaRPr lang="hu-HU"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hyperlink" Target="http://www.puppetlabs.com/" TargetMode="External"/><Relationship Id="rId2" Type="http://schemas.openxmlformats.org/officeDocument/2006/relationships/hyperlink" Target="https://github.com/linkedin/gl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tservicemngmt.blogspot.com/2007/07/release-management-quick-referenc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github.com/linkedin/glu" TargetMode="External"/><Relationship Id="rId4" Type="http://schemas.openxmlformats.org/officeDocument/2006/relationships/hyperlink" Target="http://msdn.microsoft.com/en-us/library/2kt85ked.a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dirty="0" err="1" smtClean="0"/>
              <a:t>Application</a:t>
            </a:r>
            <a:r>
              <a:rPr lang="hu-HU" dirty="0" smtClean="0"/>
              <a:t> </a:t>
            </a:r>
            <a:r>
              <a:rPr lang="hu-HU" dirty="0" err="1" smtClean="0"/>
              <a:t>Release</a:t>
            </a:r>
            <a:r>
              <a:rPr lang="hu-HU" dirty="0" smtClean="0"/>
              <a:t> and </a:t>
            </a:r>
            <a:r>
              <a:rPr lang="hu-HU" dirty="0" err="1" smtClean="0"/>
              <a:t>Deployment</a:t>
            </a:r>
            <a:r>
              <a:rPr lang="hu-HU" dirty="0" smtClean="0"/>
              <a:t> </a:t>
            </a:r>
            <a:br>
              <a:rPr lang="hu-HU" dirty="0" smtClean="0"/>
            </a:br>
            <a:r>
              <a:rPr lang="hu-HU" dirty="0" smtClean="0"/>
              <a:t>(Alkalmazás kiadás és telepítés)</a:t>
            </a:r>
            <a:endParaRPr lang="hu-HU" dirty="0"/>
          </a:p>
        </p:txBody>
      </p:sp>
      <p:sp>
        <p:nvSpPr>
          <p:cNvPr id="3" name="Alcím 2"/>
          <p:cNvSpPr>
            <a:spLocks noGrp="1"/>
          </p:cNvSpPr>
          <p:nvPr>
            <p:ph type="subTitle" idx="1"/>
          </p:nvPr>
        </p:nvSpPr>
        <p:spPr/>
        <p:txBody>
          <a:bodyPr/>
          <a:lstStyle/>
          <a:p>
            <a:r>
              <a:rPr lang="hu-HU" dirty="0" smtClean="0"/>
              <a:t>Kövi András, Micskei Zoltán</a:t>
            </a:r>
          </a:p>
        </p:txBody>
      </p:sp>
      <p:sp>
        <p:nvSpPr>
          <p:cNvPr id="4" name="Szövegdoboz 3"/>
          <p:cNvSpPr txBox="1"/>
          <p:nvPr/>
        </p:nvSpPr>
        <p:spPr>
          <a:xfrm>
            <a:off x="0" y="0"/>
            <a:ext cx="9144000" cy="492443"/>
          </a:xfrm>
          <a:prstGeom prst="rect">
            <a:avLst/>
          </a:prstGeom>
          <a:noFill/>
        </p:spPr>
        <p:txBody>
          <a:bodyPr wrap="square" rtlCol="0">
            <a:spAutoFit/>
          </a:bodyPr>
          <a:lstStyle/>
          <a:p>
            <a:pPr algn="ctr"/>
            <a:r>
              <a:rPr lang="hu-HU" sz="2600" dirty="0" smtClean="0">
                <a:solidFill>
                  <a:schemeClr val="bg1"/>
                </a:solidFill>
              </a:rPr>
              <a:t>Intelligens rendszerfelügyelet</a:t>
            </a:r>
            <a:endParaRPr lang="hu-HU" sz="2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ITIL </a:t>
            </a:r>
            <a:r>
              <a:rPr lang="hu-HU" dirty="0" err="1" smtClean="0"/>
              <a:t>Release</a:t>
            </a:r>
            <a:r>
              <a:rPr lang="hu-HU" dirty="0" smtClean="0"/>
              <a:t> </a:t>
            </a:r>
            <a:r>
              <a:rPr lang="hu-HU" dirty="0" err="1" smtClean="0"/>
              <a:t>mgmt</a:t>
            </a:r>
            <a:r>
              <a:rPr lang="hu-HU" dirty="0" smtClean="0"/>
              <a:t> fogalmak</a:t>
            </a:r>
            <a:endParaRPr lang="hu-HU" dirty="0"/>
          </a:p>
        </p:txBody>
      </p:sp>
      <p:sp>
        <p:nvSpPr>
          <p:cNvPr id="3" name="Tartalom helye 2"/>
          <p:cNvSpPr>
            <a:spLocks noGrp="1"/>
          </p:cNvSpPr>
          <p:nvPr>
            <p:ph idx="1"/>
          </p:nvPr>
        </p:nvSpPr>
        <p:spPr/>
        <p:txBody>
          <a:bodyPr>
            <a:normAutofit fontScale="92500" lnSpcReduction="10000"/>
          </a:bodyPr>
          <a:lstStyle/>
          <a:p>
            <a:r>
              <a:rPr lang="hu-HU" b="1" dirty="0" err="1" smtClean="0"/>
              <a:t>Release</a:t>
            </a:r>
            <a:r>
              <a:rPr lang="hu-HU" b="1" dirty="0" smtClean="0"/>
              <a:t>:</a:t>
            </a:r>
            <a:r>
              <a:rPr lang="hu-HU" dirty="0" smtClean="0"/>
              <a:t> HW, SW, dokumentáció és folyamatok gyűjteménye, ami együtt egy RFC-t implementál</a:t>
            </a:r>
          </a:p>
          <a:p>
            <a:r>
              <a:rPr lang="hu-HU" b="1" dirty="0" err="1" smtClean="0"/>
              <a:t>Release</a:t>
            </a:r>
            <a:r>
              <a:rPr lang="hu-HU" b="1" dirty="0" smtClean="0"/>
              <a:t> azonosító: </a:t>
            </a:r>
            <a:r>
              <a:rPr lang="hu-HU" dirty="0" smtClean="0"/>
              <a:t>név/szám konvenció </a:t>
            </a:r>
            <a:endParaRPr lang="hu-HU" b="1" dirty="0" smtClean="0"/>
          </a:p>
          <a:p>
            <a:r>
              <a:rPr lang="hu-HU" b="1" dirty="0" err="1" smtClean="0"/>
              <a:t>Release</a:t>
            </a:r>
            <a:r>
              <a:rPr lang="hu-HU" b="1" dirty="0" smtClean="0"/>
              <a:t> típusa: </a:t>
            </a:r>
            <a:r>
              <a:rPr lang="hu-HU" dirty="0" smtClean="0"/>
              <a:t>teljes / delta</a:t>
            </a:r>
            <a:endParaRPr lang="hu-HU" b="1" dirty="0" smtClean="0"/>
          </a:p>
          <a:p>
            <a:r>
              <a:rPr lang="hu-HU" b="1" dirty="0" err="1" smtClean="0"/>
              <a:t>Build</a:t>
            </a:r>
            <a:r>
              <a:rPr lang="hu-HU" b="1" dirty="0" smtClean="0"/>
              <a:t> környezet: </a:t>
            </a:r>
            <a:r>
              <a:rPr lang="hu-HU" dirty="0" smtClean="0"/>
              <a:t>eszközök, eljárások</a:t>
            </a:r>
            <a:endParaRPr lang="hu-HU" b="1" dirty="0" smtClean="0"/>
          </a:p>
          <a:p>
            <a:r>
              <a:rPr lang="hu-HU" b="1" dirty="0" smtClean="0"/>
              <a:t>Fejlesztői / teszt / UAT / éles rendszerek</a:t>
            </a:r>
          </a:p>
          <a:p>
            <a:r>
              <a:rPr lang="en-US" b="1" dirty="0" smtClean="0"/>
              <a:t>Definitive Software Library (DSL)</a:t>
            </a:r>
            <a:r>
              <a:rPr lang="hu-HU" b="1" dirty="0" smtClean="0"/>
              <a:t>:</a:t>
            </a:r>
            <a:r>
              <a:rPr lang="hu-HU" dirty="0" smtClean="0"/>
              <a:t> logikai tárhely az engedélyezett összes szoftverrel</a:t>
            </a:r>
            <a:endParaRPr lang="hu-HU" b="1" dirty="0" smtClean="0"/>
          </a:p>
          <a:p>
            <a:r>
              <a:rPr lang="hu-HU" b="1" dirty="0" err="1" smtClean="0"/>
              <a:t>Baseline</a:t>
            </a:r>
            <a:r>
              <a:rPr lang="hu-HU" b="1" dirty="0" smtClean="0"/>
              <a:t>:</a:t>
            </a:r>
            <a:r>
              <a:rPr lang="hu-HU" dirty="0" smtClean="0"/>
              <a:t> adott időpontban valaminek az állapota </a:t>
            </a:r>
            <a:br>
              <a:rPr lang="hu-HU" dirty="0" smtClean="0"/>
            </a:br>
            <a:r>
              <a:rPr lang="hu-HU" dirty="0" smtClean="0"/>
              <a:t>(</a:t>
            </a:r>
            <a:r>
              <a:rPr lang="hu-HU" dirty="0" err="1" smtClean="0"/>
              <a:t>as</a:t>
            </a:r>
            <a:r>
              <a:rPr lang="hu-HU" dirty="0" smtClean="0"/>
              <a:t> is / </a:t>
            </a:r>
            <a:r>
              <a:rPr lang="hu-HU" dirty="0" err="1" smtClean="0"/>
              <a:t>to</a:t>
            </a:r>
            <a:r>
              <a:rPr lang="hu-HU" dirty="0" smtClean="0"/>
              <a:t> be)</a:t>
            </a:r>
            <a:endParaRPr lang="hu-HU" b="1" dirty="0" smtClean="0"/>
          </a:p>
          <a:p>
            <a:r>
              <a:rPr lang="hu-HU" b="1" dirty="0" smtClean="0"/>
              <a:t>Back-out </a:t>
            </a:r>
            <a:r>
              <a:rPr lang="hu-HU" b="1" dirty="0" err="1" smtClean="0"/>
              <a:t>plan</a:t>
            </a:r>
            <a:r>
              <a:rPr lang="hu-HU" b="1" dirty="0" smtClean="0"/>
              <a:t>:</a:t>
            </a:r>
            <a:r>
              <a:rPr lang="hu-HU" dirty="0" smtClean="0"/>
              <a:t> ha a telepítés nem sikerül</a:t>
            </a:r>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Példa: kiadások ütemezése</a:t>
            </a:r>
            <a:endParaRPr lang="hu-HU" dirty="0"/>
          </a:p>
        </p:txBody>
      </p:sp>
      <p:pic>
        <p:nvPicPr>
          <p:cNvPr id="1027" name="Picture 3"/>
          <p:cNvPicPr>
            <a:picLocks noChangeAspect="1" noChangeArrowheads="1"/>
          </p:cNvPicPr>
          <p:nvPr/>
        </p:nvPicPr>
        <p:blipFill>
          <a:blip r:embed="rId3" cstate="print"/>
          <a:srcRect l="2391" r="19703"/>
          <a:stretch>
            <a:fillRect/>
          </a:stretch>
        </p:blipFill>
        <p:spPr bwMode="auto">
          <a:xfrm>
            <a:off x="71438" y="1214422"/>
            <a:ext cx="9001156" cy="431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Átlapolódó/rész/rokon területek</a:t>
            </a:r>
            <a:endParaRPr lang="hu-HU" dirty="0"/>
          </a:p>
        </p:txBody>
      </p:sp>
      <p:sp>
        <p:nvSpPr>
          <p:cNvPr id="3" name="Tartalom helye 2"/>
          <p:cNvSpPr>
            <a:spLocks noGrp="1"/>
          </p:cNvSpPr>
          <p:nvPr>
            <p:ph idx="1"/>
          </p:nvPr>
        </p:nvSpPr>
        <p:spPr/>
        <p:txBody>
          <a:bodyPr/>
          <a:lstStyle/>
          <a:p>
            <a:r>
              <a:rPr lang="hu-HU" dirty="0" smtClean="0"/>
              <a:t>Szoftverfejlesztési folyamatok</a:t>
            </a:r>
          </a:p>
          <a:p>
            <a:endParaRPr lang="hu-HU" dirty="0" smtClean="0"/>
          </a:p>
          <a:p>
            <a:r>
              <a:rPr lang="hu-HU" dirty="0" smtClean="0"/>
              <a:t>Konfiguráció és változás kezelés</a:t>
            </a:r>
          </a:p>
          <a:p>
            <a:endParaRPr lang="hu-HU" dirty="0" smtClean="0"/>
          </a:p>
          <a:p>
            <a:r>
              <a:rPr lang="hu-HU" dirty="0" smtClean="0"/>
              <a:t>Patch kezelés</a:t>
            </a:r>
          </a:p>
          <a:p>
            <a:endParaRPr lang="hu-HU" dirty="0" smtClean="0"/>
          </a:p>
          <a:p>
            <a:r>
              <a:rPr lang="hu-HU" dirty="0" smtClean="0"/>
              <a:t>…</a:t>
            </a:r>
          </a:p>
          <a:p>
            <a:endParaRPr lang="hu-HU" dirty="0" smtClean="0"/>
          </a:p>
          <a:p>
            <a:endParaRPr lang="hu-H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err="1" smtClean="0"/>
              <a:t>src</a:t>
            </a:r>
            <a:r>
              <a:rPr lang="hu-HU" dirty="0" smtClean="0"/>
              <a:t>/test/</a:t>
            </a:r>
            <a:r>
              <a:rPr lang="hu-HU" dirty="0" err="1" smtClean="0"/>
              <a:t>dist</a:t>
            </a:r>
            <a:r>
              <a:rPr lang="hu-HU" dirty="0" smtClean="0"/>
              <a:t> szétválasztása</a:t>
            </a:r>
          </a:p>
          <a:p>
            <a:r>
              <a:rPr lang="hu-HU" dirty="0" smtClean="0"/>
              <a:t>dokumentáció a forráskód-kezelőben</a:t>
            </a:r>
          </a:p>
          <a:p>
            <a:r>
              <a:rPr lang="hu-HU" dirty="0" err="1" smtClean="0"/>
              <a:t>Release</a:t>
            </a:r>
            <a:r>
              <a:rPr lang="hu-HU" dirty="0" smtClean="0"/>
              <a:t> elnevezési konvenció </a:t>
            </a:r>
            <a:br>
              <a:rPr lang="hu-HU" dirty="0" smtClean="0"/>
            </a:br>
            <a:r>
              <a:rPr lang="hu-HU" dirty="0" smtClean="0"/>
              <a:t>(automatikus </a:t>
            </a:r>
            <a:r>
              <a:rPr lang="hu-HU" dirty="0" err="1" smtClean="0"/>
              <a:t>build</a:t>
            </a:r>
            <a:r>
              <a:rPr lang="hu-HU" dirty="0" smtClean="0"/>
              <a:t> számozás?)</a:t>
            </a:r>
          </a:p>
          <a:p>
            <a:r>
              <a:rPr lang="hu-HU" dirty="0" err="1" smtClean="0"/>
              <a:t>Release</a:t>
            </a:r>
            <a:r>
              <a:rPr lang="hu-HU" dirty="0" smtClean="0"/>
              <a:t> unit: bináris, </a:t>
            </a:r>
            <a:r>
              <a:rPr lang="hu-HU" dirty="0" err="1" smtClean="0"/>
              <a:t>konfig</a:t>
            </a:r>
            <a:r>
              <a:rPr lang="hu-HU" dirty="0" smtClean="0"/>
              <a:t>, </a:t>
            </a:r>
            <a:r>
              <a:rPr lang="hu-HU" dirty="0" err="1" smtClean="0"/>
              <a:t>dll-ek</a:t>
            </a:r>
            <a:endParaRPr lang="hu-HU" dirty="0" smtClean="0"/>
          </a:p>
          <a:p>
            <a:r>
              <a:rPr lang="hu-HU" dirty="0" smtClean="0"/>
              <a:t>Konfigurációs fájlok: fejlesztői/éles verzió, </a:t>
            </a:r>
            <a:r>
              <a:rPr lang="hu-HU" dirty="0" err="1" smtClean="0"/>
              <a:t>debug</a:t>
            </a:r>
            <a:r>
              <a:rPr lang="hu-HU" dirty="0" smtClean="0"/>
              <a:t>/</a:t>
            </a:r>
            <a:r>
              <a:rPr lang="hu-HU" dirty="0" err="1" smtClean="0"/>
              <a:t>release</a:t>
            </a:r>
            <a:r>
              <a:rPr lang="hu-HU" dirty="0" smtClean="0"/>
              <a:t> </a:t>
            </a:r>
            <a:r>
              <a:rPr lang="hu-HU" dirty="0" err="1" smtClean="0"/>
              <a:t>verzió</a:t>
            </a:r>
            <a:endParaRPr lang="hu-HU" dirty="0" smtClean="0"/>
          </a:p>
          <a:p>
            <a:r>
              <a:rPr lang="hu-HU" dirty="0" err="1" smtClean="0"/>
              <a:t>Build</a:t>
            </a:r>
            <a:r>
              <a:rPr lang="hu-HU" dirty="0" smtClean="0"/>
              <a:t> szerver, </a:t>
            </a:r>
            <a:r>
              <a:rPr lang="hu-HU" dirty="0" err="1" smtClean="0"/>
              <a:t>Continous</a:t>
            </a:r>
            <a:r>
              <a:rPr lang="hu-HU" dirty="0" smtClean="0"/>
              <a:t> </a:t>
            </a:r>
            <a:r>
              <a:rPr lang="hu-HU" dirty="0" err="1" smtClean="0"/>
              <a:t>Integration</a:t>
            </a:r>
            <a:endParaRPr lang="hu-HU" dirty="0" smtClean="0"/>
          </a:p>
          <a:p>
            <a:endParaRPr lang="hu-HU" dirty="0"/>
          </a:p>
        </p:txBody>
      </p:sp>
      <p:sp>
        <p:nvSpPr>
          <p:cNvPr id="5" name="Szöveg helye 4"/>
          <p:cNvSpPr>
            <a:spLocks noGrp="1"/>
          </p:cNvSpPr>
          <p:nvPr>
            <p:ph type="body" sz="half" idx="2"/>
          </p:nvPr>
        </p:nvSpPr>
        <p:spPr/>
        <p:txBody>
          <a:bodyPr/>
          <a:lstStyle/>
          <a:p>
            <a:r>
              <a:rPr lang="hu-HU" dirty="0" smtClean="0"/>
              <a:t> Alkalmazásfejlesztési kitekintés</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normAutofit/>
          </a:bodyPr>
          <a:lstStyle/>
          <a:p>
            <a:endParaRPr lang="hu-HU" dirty="0" smtClean="0"/>
          </a:p>
          <a:p>
            <a:r>
              <a:rPr lang="hu-HU" dirty="0" err="1" smtClean="0"/>
              <a:t>Release</a:t>
            </a:r>
            <a:r>
              <a:rPr lang="hu-HU" dirty="0" smtClean="0"/>
              <a:t> and </a:t>
            </a:r>
            <a:r>
              <a:rPr lang="hu-HU" dirty="0" err="1" smtClean="0"/>
              <a:t>deployment</a:t>
            </a:r>
            <a:r>
              <a:rPr lang="hu-HU" dirty="0" smtClean="0"/>
              <a:t> – fogalmak, folyamat</a:t>
            </a:r>
          </a:p>
          <a:p>
            <a:endParaRPr lang="hu-HU" dirty="0" smtClean="0"/>
          </a:p>
          <a:p>
            <a:r>
              <a:rPr lang="hu-HU" dirty="0" smtClean="0"/>
              <a:t>Technológiák:</a:t>
            </a:r>
          </a:p>
          <a:p>
            <a:pPr lvl="1"/>
            <a:r>
              <a:rPr lang="hu-HU" b="1" dirty="0" smtClean="0"/>
              <a:t>Nagyvállalati környezet példa</a:t>
            </a:r>
          </a:p>
          <a:p>
            <a:pPr lvl="2"/>
            <a:r>
              <a:rPr lang="hu-HU" b="1" dirty="0" smtClean="0"/>
              <a:t>Windows: MSI készítés, AD szoftverterítés</a:t>
            </a:r>
          </a:p>
          <a:p>
            <a:pPr lvl="1"/>
            <a:r>
              <a:rPr lang="hu-HU" dirty="0" smtClean="0"/>
              <a:t>Web, </a:t>
            </a:r>
            <a:r>
              <a:rPr lang="hu-HU" dirty="0" err="1" smtClean="0"/>
              <a:t>Cloud</a:t>
            </a:r>
            <a:r>
              <a:rPr lang="hu-HU" dirty="0" smtClean="0"/>
              <a:t> példa</a:t>
            </a:r>
          </a:p>
          <a:p>
            <a:pPr lvl="2"/>
            <a:r>
              <a:rPr lang="hu-HU" dirty="0" smtClean="0"/>
              <a:t>Linux: Automatikus életciklus-kezelés, skálázás</a:t>
            </a:r>
            <a:endParaRPr lang="hu-HU" dirty="0"/>
          </a:p>
        </p:txBody>
      </p:sp>
    </p:spTree>
    <p:extLst>
      <p:ext uri="{BB962C8B-B14F-4D97-AF65-F5344CB8AC3E}">
        <p14:creationId xmlns:p14="http://schemas.microsoft.com/office/powerpoint/2010/main" val="1381341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Egyszerű központosított telepítés folyamata</a:t>
            </a:r>
            <a:endParaRPr lang="hu-HU" dirty="0"/>
          </a:p>
        </p:txBody>
      </p:sp>
      <p:graphicFrame>
        <p:nvGraphicFramePr>
          <p:cNvPr id="4" name="Tartalom helye 3"/>
          <p:cNvGraphicFramePr>
            <a:graphicFrameLocks noGrp="1"/>
          </p:cNvGraphicFramePr>
          <p:nvPr>
            <p:ph idx="1"/>
          </p:nvPr>
        </p:nvGraphicFramePr>
        <p:xfrm>
          <a:off x="142875" y="857250"/>
          <a:ext cx="8858250" cy="55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Egyszerű központosított telepítés folyamata</a:t>
            </a:r>
            <a:endParaRPr lang="hu-HU" dirty="0"/>
          </a:p>
        </p:txBody>
      </p:sp>
      <p:graphicFrame>
        <p:nvGraphicFramePr>
          <p:cNvPr id="4" name="Tartalom helye 3"/>
          <p:cNvGraphicFramePr>
            <a:graphicFrameLocks noGrp="1"/>
          </p:cNvGraphicFramePr>
          <p:nvPr>
            <p:ph idx="1"/>
          </p:nvPr>
        </p:nvGraphicFramePr>
        <p:xfrm>
          <a:off x="142875" y="857250"/>
          <a:ext cx="8858250" cy="55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Alaptechnológia: Windows </a:t>
            </a:r>
            <a:r>
              <a:rPr lang="hu-HU" dirty="0" err="1" smtClean="0"/>
              <a:t>Installer</a:t>
            </a:r>
            <a:endParaRPr lang="hu-HU" dirty="0"/>
          </a:p>
        </p:txBody>
      </p:sp>
      <p:sp>
        <p:nvSpPr>
          <p:cNvPr id="3" name="Tartalom helye 2"/>
          <p:cNvSpPr>
            <a:spLocks noGrp="1"/>
          </p:cNvSpPr>
          <p:nvPr>
            <p:ph idx="1"/>
          </p:nvPr>
        </p:nvSpPr>
        <p:spPr/>
        <p:txBody>
          <a:bodyPr>
            <a:normAutofit/>
          </a:bodyPr>
          <a:lstStyle/>
          <a:p>
            <a:r>
              <a:rPr lang="hu-HU" sz="3600" dirty="0" smtClean="0"/>
              <a:t>telepítési csomagok (MSI fájl)</a:t>
            </a:r>
          </a:p>
          <a:p>
            <a:pPr lvl="1"/>
            <a:r>
              <a:rPr lang="hu-HU" sz="3200" dirty="0" smtClean="0"/>
              <a:t>relációs adattáblák és fájlok</a:t>
            </a:r>
          </a:p>
          <a:p>
            <a:r>
              <a:rPr lang="hu-HU" sz="3600" dirty="0" smtClean="0"/>
              <a:t>verziózás, nyelvi verziók</a:t>
            </a:r>
          </a:p>
          <a:p>
            <a:r>
              <a:rPr lang="hu-HU" sz="3600" dirty="0" err="1" smtClean="0"/>
              <a:t>Acquisition</a:t>
            </a:r>
            <a:r>
              <a:rPr lang="hu-HU" sz="3600" dirty="0" smtClean="0"/>
              <a:t>, </a:t>
            </a:r>
            <a:r>
              <a:rPr lang="hu-HU" sz="3600" dirty="0" err="1" smtClean="0"/>
              <a:t>Execution</a:t>
            </a:r>
            <a:r>
              <a:rPr lang="hu-HU" sz="3600" dirty="0" smtClean="0"/>
              <a:t>, </a:t>
            </a:r>
            <a:r>
              <a:rPr lang="hu-HU" sz="3600" dirty="0" err="1" smtClean="0"/>
              <a:t>Rollback</a:t>
            </a:r>
            <a:endParaRPr lang="hu-HU" sz="3600" dirty="0" smtClean="0"/>
          </a:p>
          <a:p>
            <a:r>
              <a:rPr lang="hu-HU" sz="3600" dirty="0" smtClean="0"/>
              <a:t>frissítés, javítás (\</a:t>
            </a:r>
            <a:r>
              <a:rPr lang="hu-HU" sz="3600" dirty="0" err="1" smtClean="0"/>
              <a:t>windows</a:t>
            </a:r>
            <a:r>
              <a:rPr lang="hu-HU" sz="3600" dirty="0" smtClean="0"/>
              <a:t>\</a:t>
            </a:r>
            <a:r>
              <a:rPr lang="hu-HU" sz="3600" dirty="0" err="1" smtClean="0"/>
              <a:t>installer</a:t>
            </a:r>
            <a:r>
              <a:rPr lang="hu-HU" sz="3600" dirty="0" smtClean="0"/>
              <a:t>)</a:t>
            </a:r>
          </a:p>
          <a:p>
            <a:r>
              <a:rPr lang="hu-HU" sz="3600" dirty="0" smtClean="0"/>
              <a:t>patch és transzformációs fájlok</a:t>
            </a:r>
          </a:p>
          <a:p>
            <a:r>
              <a:rPr lang="hu-HU" sz="3600" dirty="0" err="1" smtClean="0"/>
              <a:t>előkövetelmények</a:t>
            </a:r>
            <a:r>
              <a:rPr lang="hu-HU" sz="3600" dirty="0" smtClean="0"/>
              <a:t> megadása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Telepítő csomag létrehozás</a:t>
            </a:r>
            <a:endParaRPr lang="hu-HU" dirty="0"/>
          </a:p>
        </p:txBody>
      </p:sp>
      <p:sp>
        <p:nvSpPr>
          <p:cNvPr id="3" name="Tartalom helye 2"/>
          <p:cNvSpPr>
            <a:spLocks noGrp="1"/>
          </p:cNvSpPr>
          <p:nvPr>
            <p:ph idx="1"/>
          </p:nvPr>
        </p:nvSpPr>
        <p:spPr/>
        <p:txBody>
          <a:bodyPr/>
          <a:lstStyle/>
          <a:p>
            <a:r>
              <a:rPr lang="hu-HU" dirty="0" smtClean="0"/>
              <a:t>Sokféle eszköz</a:t>
            </a:r>
          </a:p>
          <a:p>
            <a:r>
              <a:rPr lang="hu-HU" dirty="0" smtClean="0"/>
              <a:t>Pl.: Visual </a:t>
            </a:r>
            <a:r>
              <a:rPr lang="hu-HU" dirty="0" err="1" smtClean="0"/>
              <a:t>Studio</a:t>
            </a:r>
            <a:r>
              <a:rPr lang="hu-HU" dirty="0" smtClean="0"/>
              <a:t> </a:t>
            </a:r>
            <a:r>
              <a:rPr lang="hu-HU" dirty="0" err="1" smtClean="0"/>
              <a:t>Deployment</a:t>
            </a:r>
            <a:r>
              <a:rPr lang="hu-HU" dirty="0" smtClean="0"/>
              <a:t> projekt</a:t>
            </a:r>
            <a:endParaRPr lang="hu-HU" dirty="0"/>
          </a:p>
        </p:txBody>
      </p:sp>
      <p:pic>
        <p:nvPicPr>
          <p:cNvPr id="4" name="Picture 2"/>
          <p:cNvPicPr>
            <a:picLocks noChangeAspect="1" noChangeArrowheads="1"/>
          </p:cNvPicPr>
          <p:nvPr/>
        </p:nvPicPr>
        <p:blipFill>
          <a:blip r:embed="rId2" cstate="print"/>
          <a:srcRect/>
          <a:stretch>
            <a:fillRect/>
          </a:stretch>
        </p:blipFill>
        <p:spPr bwMode="auto">
          <a:xfrm>
            <a:off x="231627" y="2500306"/>
            <a:ext cx="8769529"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Egyszerű központosított telepítés folyamata</a:t>
            </a:r>
            <a:endParaRPr lang="hu-HU" dirty="0"/>
          </a:p>
        </p:txBody>
      </p:sp>
      <p:graphicFrame>
        <p:nvGraphicFramePr>
          <p:cNvPr id="4" name="Tartalom helye 3"/>
          <p:cNvGraphicFramePr>
            <a:graphicFrameLocks noGrp="1"/>
          </p:cNvGraphicFramePr>
          <p:nvPr>
            <p:ph idx="1"/>
          </p:nvPr>
        </p:nvGraphicFramePr>
        <p:xfrm>
          <a:off x="142875" y="857250"/>
          <a:ext cx="8858250" cy="552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smtClean="0"/>
              <a:t>Telepítés kézzel</a:t>
            </a:r>
          </a:p>
          <a:p>
            <a:pPr lvl="1"/>
            <a:r>
              <a:rPr lang="hu-HU" dirty="0" smtClean="0"/>
              <a:t>„</a:t>
            </a:r>
            <a:r>
              <a:rPr lang="hu-HU" dirty="0" err="1" smtClean="0"/>
              <a:t>Release</a:t>
            </a:r>
            <a:r>
              <a:rPr lang="hu-HU" dirty="0" smtClean="0"/>
              <a:t> unit”</a:t>
            </a:r>
          </a:p>
          <a:p>
            <a:pPr lvl="1"/>
            <a:r>
              <a:rPr lang="hu-HU" dirty="0" smtClean="0"/>
              <a:t>Másolás utáni egyéb beállítások: pl. </a:t>
            </a:r>
            <a:r>
              <a:rPr lang="hu-HU" dirty="0" err="1" smtClean="0"/>
              <a:t>registry</a:t>
            </a:r>
            <a:endParaRPr lang="hu-HU" dirty="0" smtClean="0"/>
          </a:p>
          <a:p>
            <a:r>
              <a:rPr lang="hu-HU" dirty="0" smtClean="0"/>
              <a:t>Telepítő </a:t>
            </a:r>
            <a:r>
              <a:rPr lang="hu-HU" dirty="0" err="1" smtClean="0"/>
              <a:t>srcipt</a:t>
            </a:r>
            <a:endParaRPr lang="hu-HU" dirty="0" smtClean="0"/>
          </a:p>
          <a:p>
            <a:pPr lvl="1"/>
            <a:r>
              <a:rPr lang="hu-HU" dirty="0" smtClean="0"/>
              <a:t>Telepítés automatizálása</a:t>
            </a:r>
          </a:p>
          <a:p>
            <a:pPr lvl="1"/>
            <a:r>
              <a:rPr lang="hu-HU" dirty="0" smtClean="0"/>
              <a:t>Általános és gép/felhasználó-specifikus beállítások szétválasztása</a:t>
            </a:r>
          </a:p>
          <a:p>
            <a:r>
              <a:rPr lang="hu-HU" dirty="0" smtClean="0"/>
              <a:t>Felügyelet??</a:t>
            </a:r>
          </a:p>
          <a:p>
            <a:pPr lvl="1"/>
            <a:r>
              <a:rPr lang="hu-HU" dirty="0" smtClean="0"/>
              <a:t>Hova, mikor, ki, miért telepítette</a:t>
            </a:r>
          </a:p>
          <a:p>
            <a:pPr lvl="1"/>
            <a:r>
              <a:rPr lang="hu-HU" dirty="0" smtClean="0"/>
              <a:t>Most pontosan mi is van fent?</a:t>
            </a:r>
            <a:endParaRPr lang="hu-HU" dirty="0"/>
          </a:p>
        </p:txBody>
      </p:sp>
      <p:sp>
        <p:nvSpPr>
          <p:cNvPr id="5" name="Szöveg helye 4"/>
          <p:cNvSpPr>
            <a:spLocks noGrp="1"/>
          </p:cNvSpPr>
          <p:nvPr>
            <p:ph type="body" sz="half" idx="2"/>
          </p:nvPr>
        </p:nvSpPr>
        <p:spPr/>
        <p:txBody>
          <a:bodyPr/>
          <a:lstStyle/>
          <a:p>
            <a:r>
              <a:rPr lang="hu-HU" dirty="0" smtClean="0"/>
              <a:t> Egyszerű alkalmazás telepítése</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MSI </a:t>
            </a:r>
            <a:r>
              <a:rPr lang="hu-HU" dirty="0" err="1" smtClean="0"/>
              <a:t>testreszabása</a:t>
            </a:r>
            <a:endParaRPr lang="hu-HU" dirty="0"/>
          </a:p>
        </p:txBody>
      </p:sp>
      <p:sp>
        <p:nvSpPr>
          <p:cNvPr id="3" name="Tartalom helye 2"/>
          <p:cNvSpPr>
            <a:spLocks noGrp="1"/>
          </p:cNvSpPr>
          <p:nvPr>
            <p:ph idx="1"/>
          </p:nvPr>
        </p:nvSpPr>
        <p:spPr/>
        <p:txBody>
          <a:bodyPr/>
          <a:lstStyle/>
          <a:p>
            <a:r>
              <a:rPr lang="hu-HU" dirty="0" smtClean="0"/>
              <a:t>Parancssori paraméterek</a:t>
            </a:r>
          </a:p>
          <a:p>
            <a:r>
              <a:rPr lang="hu-HU" dirty="0" smtClean="0"/>
              <a:t>Transzformációs fájl (MST) létrehozása</a:t>
            </a:r>
          </a:p>
          <a:p>
            <a:pPr lvl="1"/>
            <a:r>
              <a:rPr lang="hu-HU" dirty="0" smtClean="0"/>
              <a:t>Orca eszköz (Windows SDK)</a:t>
            </a:r>
            <a:endParaRPr lang="hu-HU" dirty="0"/>
          </a:p>
        </p:txBody>
      </p:sp>
      <p:pic>
        <p:nvPicPr>
          <p:cNvPr id="2051" name="Picture 3"/>
          <p:cNvPicPr>
            <a:picLocks noChangeAspect="1" noChangeArrowheads="1"/>
          </p:cNvPicPr>
          <p:nvPr/>
        </p:nvPicPr>
        <p:blipFill>
          <a:blip r:embed="rId2" cstate="print"/>
          <a:srcRect/>
          <a:stretch>
            <a:fillRect/>
          </a:stretch>
        </p:blipFill>
        <p:spPr bwMode="auto">
          <a:xfrm>
            <a:off x="857275" y="2562245"/>
            <a:ext cx="7286625" cy="3724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Egyszerű központosított telepítés folyamata</a:t>
            </a:r>
            <a:endParaRPr lang="hu-HU" dirty="0"/>
          </a:p>
        </p:txBody>
      </p:sp>
      <p:graphicFrame>
        <p:nvGraphicFramePr>
          <p:cNvPr id="4" name="Tartalom helye 3"/>
          <p:cNvGraphicFramePr>
            <a:graphicFrameLocks noGrp="1"/>
          </p:cNvGraphicFramePr>
          <p:nvPr>
            <p:ph idx="1"/>
          </p:nvPr>
        </p:nvGraphicFramePr>
        <p:xfrm>
          <a:off x="142875" y="857250"/>
          <a:ext cx="8858250" cy="55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AD csoportházirend</a:t>
            </a:r>
            <a:endParaRPr lang="hu-HU" dirty="0"/>
          </a:p>
        </p:txBody>
      </p:sp>
      <p:sp>
        <p:nvSpPr>
          <p:cNvPr id="3" name="Tartalom helye 2"/>
          <p:cNvSpPr>
            <a:spLocks noGrp="1"/>
          </p:cNvSpPr>
          <p:nvPr>
            <p:ph idx="1"/>
          </p:nvPr>
        </p:nvSpPr>
        <p:spPr/>
        <p:txBody>
          <a:bodyPr/>
          <a:lstStyle/>
          <a:p>
            <a:r>
              <a:rPr lang="hu-HU" dirty="0" smtClean="0"/>
              <a:t>Szoftver telepítés</a:t>
            </a:r>
          </a:p>
          <a:p>
            <a:pPr lvl="1"/>
            <a:r>
              <a:rPr lang="hu-HU" dirty="0" smtClean="0"/>
              <a:t>számítógép / felhasználó</a:t>
            </a:r>
          </a:p>
          <a:p>
            <a:pPr lvl="1"/>
            <a:r>
              <a:rPr lang="hu-HU" dirty="0" err="1" smtClean="0"/>
              <a:t>Assigned</a:t>
            </a:r>
            <a:r>
              <a:rPr lang="hu-HU" dirty="0" smtClean="0"/>
              <a:t> / </a:t>
            </a:r>
            <a:r>
              <a:rPr lang="hu-HU" dirty="0" err="1" smtClean="0"/>
              <a:t>Published</a:t>
            </a:r>
            <a:endParaRPr lang="hu-HU" dirty="0" smtClean="0"/>
          </a:p>
          <a:p>
            <a:pPr lvl="1"/>
            <a:r>
              <a:rPr lang="hu-HU" dirty="0" smtClean="0"/>
              <a:t>Hálózati elérés megadása</a:t>
            </a:r>
            <a:endParaRPr lang="hu-HU" dirty="0"/>
          </a:p>
        </p:txBody>
      </p:sp>
      <p:pic>
        <p:nvPicPr>
          <p:cNvPr id="3074" name="Picture 2"/>
          <p:cNvPicPr>
            <a:picLocks noChangeAspect="1" noChangeArrowheads="1"/>
          </p:cNvPicPr>
          <p:nvPr/>
        </p:nvPicPr>
        <p:blipFill>
          <a:blip r:embed="rId3" cstate="print"/>
          <a:srcRect/>
          <a:stretch>
            <a:fillRect/>
          </a:stretch>
        </p:blipFill>
        <p:spPr bwMode="auto">
          <a:xfrm>
            <a:off x="71406" y="3143267"/>
            <a:ext cx="8956016" cy="32146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Egyszerű központosított telepítés folyamata</a:t>
            </a:r>
            <a:endParaRPr lang="hu-HU" dirty="0"/>
          </a:p>
        </p:txBody>
      </p:sp>
      <p:graphicFrame>
        <p:nvGraphicFramePr>
          <p:cNvPr id="4" name="Tartalom helye 3"/>
          <p:cNvGraphicFramePr>
            <a:graphicFrameLocks noGrp="1"/>
          </p:cNvGraphicFramePr>
          <p:nvPr>
            <p:ph idx="1"/>
          </p:nvPr>
        </p:nvGraphicFramePr>
        <p:xfrm>
          <a:off x="142875" y="857250"/>
          <a:ext cx="8858250" cy="55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Automatikus terítés</a:t>
            </a:r>
            <a:endParaRPr lang="hu-HU" dirty="0"/>
          </a:p>
        </p:txBody>
      </p:sp>
      <p:sp>
        <p:nvSpPr>
          <p:cNvPr id="3" name="Tartalom helye 2"/>
          <p:cNvSpPr>
            <a:spLocks noGrp="1"/>
          </p:cNvSpPr>
          <p:nvPr>
            <p:ph idx="1"/>
          </p:nvPr>
        </p:nvSpPr>
        <p:spPr/>
        <p:txBody>
          <a:bodyPr/>
          <a:lstStyle/>
          <a:p>
            <a:endParaRPr lang="hu-HU" dirty="0" smtClean="0"/>
          </a:p>
          <a:p>
            <a:r>
              <a:rPr lang="hu-HU" dirty="0" smtClean="0"/>
              <a:t>Számítógéphez rendelt telepítések</a:t>
            </a:r>
          </a:p>
          <a:p>
            <a:pPr lvl="1"/>
            <a:r>
              <a:rPr lang="hu-HU" dirty="0" smtClean="0"/>
              <a:t>Gép elindulásakor</a:t>
            </a:r>
          </a:p>
          <a:p>
            <a:pPr lvl="1"/>
            <a:r>
              <a:rPr lang="hu-HU" dirty="0" smtClean="0"/>
              <a:t>Felhasználó be se tud lépni a végéig</a:t>
            </a:r>
          </a:p>
          <a:p>
            <a:endParaRPr lang="hu-HU" dirty="0" smtClean="0"/>
          </a:p>
          <a:p>
            <a:r>
              <a:rPr lang="hu-HU" dirty="0" smtClean="0"/>
              <a:t>Felhasználóhoz rendelt telepítések</a:t>
            </a:r>
          </a:p>
          <a:p>
            <a:pPr lvl="1"/>
            <a:r>
              <a:rPr lang="hu-HU" dirty="0" smtClean="0"/>
              <a:t>Belépéskor</a:t>
            </a:r>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smtClean="0"/>
              <a:t>Visual </a:t>
            </a:r>
            <a:r>
              <a:rPr lang="hu-HU" dirty="0" err="1" smtClean="0"/>
              <a:t>Studio</a:t>
            </a:r>
            <a:r>
              <a:rPr lang="hu-HU" dirty="0" smtClean="0"/>
              <a:t>:</a:t>
            </a:r>
          </a:p>
          <a:p>
            <a:pPr lvl="1"/>
            <a:r>
              <a:rPr lang="hu-HU" dirty="0" err="1" smtClean="0"/>
              <a:t>Deployment</a:t>
            </a:r>
            <a:r>
              <a:rPr lang="hu-HU" dirty="0" smtClean="0"/>
              <a:t> projekt</a:t>
            </a:r>
          </a:p>
          <a:p>
            <a:pPr lvl="1"/>
            <a:r>
              <a:rPr lang="hu-HU" dirty="0" smtClean="0"/>
              <a:t>MSI tulajdonságok, </a:t>
            </a:r>
            <a:r>
              <a:rPr lang="hu-HU" dirty="0" err="1" smtClean="0"/>
              <a:t>registry</a:t>
            </a:r>
            <a:r>
              <a:rPr lang="hu-HU" dirty="0" smtClean="0"/>
              <a:t> beállítások, fájlok..</a:t>
            </a:r>
          </a:p>
          <a:p>
            <a:r>
              <a:rPr lang="hu-HU" dirty="0" smtClean="0"/>
              <a:t>Orca: </a:t>
            </a:r>
          </a:p>
          <a:p>
            <a:pPr lvl="1"/>
            <a:r>
              <a:rPr lang="hu-HU" dirty="0" err="1" smtClean="0"/>
              <a:t>Testreszabás</a:t>
            </a:r>
            <a:r>
              <a:rPr lang="hu-HU" dirty="0" smtClean="0"/>
              <a:t>, MST fájl létrehozása</a:t>
            </a:r>
          </a:p>
          <a:p>
            <a:r>
              <a:rPr lang="hu-HU" dirty="0" err="1" smtClean="0"/>
              <a:t>Active</a:t>
            </a:r>
            <a:r>
              <a:rPr lang="hu-HU" dirty="0" smtClean="0"/>
              <a:t> </a:t>
            </a:r>
            <a:r>
              <a:rPr lang="hu-HU" dirty="0" err="1" smtClean="0"/>
              <a:t>Directory</a:t>
            </a:r>
            <a:r>
              <a:rPr lang="hu-HU" dirty="0" smtClean="0"/>
              <a:t> csoportházirend</a:t>
            </a:r>
          </a:p>
          <a:p>
            <a:pPr lvl="1"/>
            <a:r>
              <a:rPr lang="hu-HU" dirty="0" err="1" smtClean="0"/>
              <a:t>Szofver</a:t>
            </a:r>
            <a:r>
              <a:rPr lang="hu-HU" dirty="0" smtClean="0"/>
              <a:t> telepítés beállítása</a:t>
            </a:r>
            <a:endParaRPr lang="hu-HU" dirty="0"/>
          </a:p>
        </p:txBody>
      </p:sp>
      <p:sp>
        <p:nvSpPr>
          <p:cNvPr id="5" name="Szöveg helye 4"/>
          <p:cNvSpPr>
            <a:spLocks noGrp="1"/>
          </p:cNvSpPr>
          <p:nvPr>
            <p:ph type="body" sz="half" idx="2"/>
          </p:nvPr>
        </p:nvSpPr>
        <p:spPr/>
        <p:txBody>
          <a:bodyPr/>
          <a:lstStyle/>
          <a:p>
            <a:r>
              <a:rPr lang="hu-HU" dirty="0" smtClean="0"/>
              <a:t> MSI készítés, telepítés</a:t>
            </a:r>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normAutofit/>
          </a:bodyPr>
          <a:lstStyle/>
          <a:p>
            <a:endParaRPr lang="hu-HU" dirty="0" smtClean="0"/>
          </a:p>
          <a:p>
            <a:r>
              <a:rPr lang="hu-HU" dirty="0" err="1" smtClean="0"/>
              <a:t>Release</a:t>
            </a:r>
            <a:r>
              <a:rPr lang="hu-HU" dirty="0" smtClean="0"/>
              <a:t> and </a:t>
            </a:r>
            <a:r>
              <a:rPr lang="hu-HU" dirty="0" err="1" smtClean="0"/>
              <a:t>deployment</a:t>
            </a:r>
            <a:r>
              <a:rPr lang="hu-HU" dirty="0" smtClean="0"/>
              <a:t> – fogalmak, folyamat</a:t>
            </a:r>
          </a:p>
          <a:p>
            <a:endParaRPr lang="hu-HU" dirty="0" smtClean="0"/>
          </a:p>
          <a:p>
            <a:r>
              <a:rPr lang="hu-HU" dirty="0" smtClean="0"/>
              <a:t>Technológiák:</a:t>
            </a:r>
          </a:p>
          <a:p>
            <a:pPr lvl="1"/>
            <a:r>
              <a:rPr lang="hu-HU" dirty="0" smtClean="0"/>
              <a:t>Nagyvállalati környezet példa</a:t>
            </a:r>
          </a:p>
          <a:p>
            <a:pPr lvl="2"/>
            <a:r>
              <a:rPr lang="hu-HU" dirty="0" smtClean="0"/>
              <a:t>Windows: MSI készítés, AD szoftverterítés</a:t>
            </a:r>
          </a:p>
          <a:p>
            <a:pPr lvl="1"/>
            <a:r>
              <a:rPr lang="hu-HU" b="1" dirty="0" smtClean="0"/>
              <a:t>Web, </a:t>
            </a:r>
            <a:r>
              <a:rPr lang="hu-HU" b="1" dirty="0" err="1" smtClean="0"/>
              <a:t>Cloud</a:t>
            </a:r>
            <a:r>
              <a:rPr lang="hu-HU" b="1" dirty="0" smtClean="0"/>
              <a:t> példa</a:t>
            </a:r>
          </a:p>
          <a:p>
            <a:pPr lvl="2"/>
            <a:r>
              <a:rPr lang="hu-HU" b="1" dirty="0" smtClean="0"/>
              <a:t>Linux: Automatikus életciklus-kezelés, skálázás</a:t>
            </a:r>
            <a:endParaRPr lang="hu-HU" b="1" dirty="0"/>
          </a:p>
        </p:txBody>
      </p:sp>
    </p:spTree>
    <p:extLst>
      <p:ext uri="{BB962C8B-B14F-4D97-AF65-F5344CB8AC3E}">
        <p14:creationId xmlns:p14="http://schemas.microsoft.com/office/powerpoint/2010/main" val="913433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Motiváció</a:t>
            </a:r>
            <a:endParaRPr lang="en-US" dirty="0"/>
          </a:p>
        </p:txBody>
      </p:sp>
      <p:sp>
        <p:nvSpPr>
          <p:cNvPr id="3" name="Content Placeholder 2"/>
          <p:cNvSpPr>
            <a:spLocks noGrp="1"/>
          </p:cNvSpPr>
          <p:nvPr>
            <p:ph sz="half" idx="1"/>
          </p:nvPr>
        </p:nvSpPr>
        <p:spPr/>
        <p:txBody>
          <a:bodyPr>
            <a:normAutofit/>
          </a:bodyPr>
          <a:lstStyle/>
          <a:p>
            <a:pPr algn="ctr">
              <a:buNone/>
            </a:pPr>
            <a:r>
              <a:rPr lang="hu-HU" b="1" dirty="0" smtClean="0"/>
              <a:t>Adottságok</a:t>
            </a:r>
          </a:p>
          <a:p>
            <a:r>
              <a:rPr lang="hu-HU" dirty="0" smtClean="0"/>
              <a:t>Dinamikusan változó terhelés</a:t>
            </a:r>
          </a:p>
          <a:p>
            <a:pPr lvl="1"/>
            <a:r>
              <a:rPr lang="hu-HU" dirty="0" smtClean="0"/>
              <a:t>időszakos</a:t>
            </a:r>
          </a:p>
          <a:p>
            <a:pPr lvl="1"/>
            <a:r>
              <a:rPr lang="hu-HU" dirty="0" smtClean="0"/>
              <a:t>tervezett</a:t>
            </a:r>
          </a:p>
          <a:p>
            <a:endParaRPr lang="hu-HU" dirty="0" smtClean="0"/>
          </a:p>
          <a:p>
            <a:r>
              <a:rPr lang="hu-HU" dirty="0" smtClean="0"/>
              <a:t>Konfigurációk telepítése/ karbantartása</a:t>
            </a:r>
          </a:p>
          <a:p>
            <a:endParaRPr lang="hu-HU" dirty="0" smtClean="0"/>
          </a:p>
          <a:p>
            <a:r>
              <a:rPr lang="hu-HU" dirty="0" smtClean="0"/>
              <a:t>Hibás viselkedés automatikus észlelése</a:t>
            </a:r>
          </a:p>
          <a:p>
            <a:endParaRPr lang="en-US" dirty="0"/>
          </a:p>
        </p:txBody>
      </p:sp>
      <p:sp>
        <p:nvSpPr>
          <p:cNvPr id="5" name="Content Placeholder 4"/>
          <p:cNvSpPr>
            <a:spLocks noGrp="1"/>
          </p:cNvSpPr>
          <p:nvPr>
            <p:ph sz="half" idx="2"/>
          </p:nvPr>
        </p:nvSpPr>
        <p:spPr/>
        <p:txBody>
          <a:bodyPr>
            <a:normAutofit/>
          </a:bodyPr>
          <a:lstStyle/>
          <a:p>
            <a:pPr algn="ctr">
              <a:buNone/>
            </a:pPr>
            <a:r>
              <a:rPr lang="hu-HU" b="1" dirty="0" smtClean="0"/>
              <a:t>Szükséges támogatás</a:t>
            </a:r>
          </a:p>
          <a:p>
            <a:r>
              <a:rPr lang="hu-HU" dirty="0" smtClean="0"/>
              <a:t>Jól skálázható (scalable)</a:t>
            </a:r>
          </a:p>
          <a:p>
            <a:pPr lvl="1"/>
            <a:r>
              <a:rPr lang="hu-HU" dirty="0" smtClean="0"/>
              <a:t>alkalmazások</a:t>
            </a:r>
          </a:p>
          <a:p>
            <a:pPr lvl="1"/>
            <a:r>
              <a:rPr lang="hu-HU" dirty="0" smtClean="0"/>
              <a:t>infrastruktúra</a:t>
            </a:r>
          </a:p>
          <a:p>
            <a:pPr lvl="2"/>
            <a:r>
              <a:rPr lang="hu-HU" b="1" dirty="0" smtClean="0"/>
              <a:t>Cloud</a:t>
            </a:r>
            <a:endParaRPr lang="en-US" b="1" dirty="0" smtClean="0"/>
          </a:p>
          <a:p>
            <a:endParaRPr lang="hu-HU" dirty="0" smtClean="0"/>
          </a:p>
          <a:p>
            <a:r>
              <a:rPr lang="hu-HU" dirty="0" smtClean="0"/>
              <a:t>Gép által vezérelt megvalósítás</a:t>
            </a:r>
          </a:p>
          <a:p>
            <a:endParaRPr lang="hu-HU" dirty="0" smtClean="0"/>
          </a:p>
          <a:p>
            <a:r>
              <a:rPr lang="hu-HU" b="1" dirty="0" smtClean="0"/>
              <a:t>Monitorozás</a:t>
            </a:r>
            <a:endParaRPr lang="en-US" b="1" dirty="0"/>
          </a:p>
        </p:txBody>
      </p:sp>
    </p:spTree>
    <p:extLst>
      <p:ext uri="{BB962C8B-B14F-4D97-AF65-F5344CB8AC3E}">
        <p14:creationId xmlns:p14="http://schemas.microsoft.com/office/powerpoint/2010/main" val="30815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dirty="0" smtClean="0"/>
              <a:t>A kofigurációs rendszer főbb feladatai</a:t>
            </a:r>
            <a:endParaRPr lang="en-US" dirty="0"/>
          </a:p>
        </p:txBody>
      </p:sp>
      <p:graphicFrame>
        <p:nvGraphicFramePr>
          <p:cNvPr id="9" name="Content Placeholder 8"/>
          <p:cNvGraphicFramePr>
            <a:graphicFrameLocks noGrp="1"/>
          </p:cNvGraphicFramePr>
          <p:nvPr>
            <p:ph idx="1"/>
          </p:nvPr>
        </p:nvGraphicFramePr>
        <p:xfrm>
          <a:off x="142875" y="857250"/>
          <a:ext cx="8858250" cy="55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447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Megközelítések</a:t>
            </a:r>
            <a:endParaRPr lang="en-US" dirty="0"/>
          </a:p>
        </p:txBody>
      </p:sp>
      <p:sp>
        <p:nvSpPr>
          <p:cNvPr id="3" name="Content Placeholder 2"/>
          <p:cNvSpPr>
            <a:spLocks noGrp="1"/>
          </p:cNvSpPr>
          <p:nvPr>
            <p:ph idx="1"/>
          </p:nvPr>
        </p:nvSpPr>
        <p:spPr/>
        <p:txBody>
          <a:bodyPr>
            <a:normAutofit fontScale="85000" lnSpcReduction="20000"/>
          </a:bodyPr>
          <a:lstStyle/>
          <a:p>
            <a:r>
              <a:rPr lang="hu-HU" dirty="0" smtClean="0"/>
              <a:t>Állapotgép alapú megközelítés</a:t>
            </a:r>
          </a:p>
          <a:p>
            <a:pPr lvl="1"/>
            <a:r>
              <a:rPr lang="hu-HU" dirty="0" smtClean="0"/>
              <a:t>Eszköz példa</a:t>
            </a:r>
          </a:p>
          <a:p>
            <a:pPr lvl="2"/>
            <a:r>
              <a:rPr lang="hu-HU" b="1" dirty="0" smtClean="0"/>
              <a:t>GLU (az előadáson ezzel foglalkozunk) </a:t>
            </a:r>
            <a:r>
              <a:rPr lang="hu-HU" b="1" dirty="0" smtClean="0">
                <a:hlinkClick r:id="rId2"/>
              </a:rPr>
              <a:t>https://github.com/linkedin/glu</a:t>
            </a:r>
            <a:endParaRPr lang="hu-HU" b="1" dirty="0" smtClean="0"/>
          </a:p>
          <a:p>
            <a:pPr lvl="1"/>
            <a:r>
              <a:rPr lang="hu-HU" dirty="0" smtClean="0"/>
              <a:t>Megvalósítás alapja</a:t>
            </a:r>
          </a:p>
          <a:p>
            <a:pPr lvl="2"/>
            <a:r>
              <a:rPr lang="hu-HU" dirty="0" smtClean="0"/>
              <a:t>A szolgáltatások konfigurációjának állapotgépként való leírása</a:t>
            </a:r>
          </a:p>
          <a:p>
            <a:pPr lvl="1"/>
            <a:r>
              <a:rPr lang="hu-HU" dirty="0" smtClean="0"/>
              <a:t>Mikor jó</a:t>
            </a:r>
          </a:p>
          <a:p>
            <a:pPr lvl="2"/>
            <a:r>
              <a:rPr lang="hu-HU" dirty="0" smtClean="0"/>
              <a:t>Statikus és dinamikus konfigurációra is</a:t>
            </a:r>
          </a:p>
          <a:p>
            <a:pPr lvl="2"/>
            <a:r>
              <a:rPr lang="hu-HU" dirty="0" smtClean="0"/>
              <a:t>Statikusnál jelentős lehet az overhead</a:t>
            </a:r>
          </a:p>
          <a:p>
            <a:pPr lvl="2"/>
            <a:endParaRPr lang="hu-HU" dirty="0" smtClean="0"/>
          </a:p>
          <a:p>
            <a:r>
              <a:rPr lang="hu-HU" dirty="0" smtClean="0"/>
              <a:t>Célkonfiguráció deklarálása és állapot fenntartása</a:t>
            </a:r>
          </a:p>
          <a:p>
            <a:pPr lvl="1"/>
            <a:r>
              <a:rPr lang="hu-HU" dirty="0" smtClean="0"/>
              <a:t>Eszköz példa</a:t>
            </a:r>
          </a:p>
          <a:p>
            <a:pPr lvl="2"/>
            <a:r>
              <a:rPr lang="hu-HU" dirty="0" err="1" smtClean="0"/>
              <a:t>Puppet</a:t>
            </a:r>
            <a:r>
              <a:rPr lang="hu-HU" dirty="0" smtClean="0"/>
              <a:t> </a:t>
            </a:r>
            <a:r>
              <a:rPr lang="hu-HU" dirty="0" smtClean="0">
                <a:hlinkClick r:id="rId3"/>
              </a:rPr>
              <a:t>http://www.puppetlabs.com/</a:t>
            </a:r>
            <a:endParaRPr lang="hu-HU" dirty="0" smtClean="0"/>
          </a:p>
          <a:p>
            <a:pPr lvl="1"/>
            <a:r>
              <a:rPr lang="hu-HU" dirty="0" smtClean="0"/>
              <a:t>Megvalósítás alapja</a:t>
            </a:r>
          </a:p>
          <a:p>
            <a:pPr lvl="2"/>
            <a:r>
              <a:rPr lang="hu-HU" dirty="0" smtClean="0"/>
              <a:t>Erőforrásháló alapján</a:t>
            </a:r>
          </a:p>
          <a:p>
            <a:pPr lvl="1"/>
            <a:r>
              <a:rPr lang="hu-HU" dirty="0" smtClean="0"/>
              <a:t>Mikor jó</a:t>
            </a:r>
          </a:p>
          <a:p>
            <a:pPr lvl="2"/>
            <a:r>
              <a:rPr lang="hu-HU" dirty="0" smtClean="0"/>
              <a:t>Viszonylag statikus konfiguráció</a:t>
            </a:r>
            <a:endParaRPr lang="hu-HU" dirty="0"/>
          </a:p>
        </p:txBody>
      </p:sp>
    </p:spTree>
    <p:extLst>
      <p:ext uri="{BB962C8B-B14F-4D97-AF65-F5344CB8AC3E}">
        <p14:creationId xmlns:p14="http://schemas.microsoft.com/office/powerpoint/2010/main" val="39226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Tartalom</a:t>
            </a:r>
            <a:endParaRPr lang="hu-HU" dirty="0"/>
          </a:p>
        </p:txBody>
      </p:sp>
      <p:sp>
        <p:nvSpPr>
          <p:cNvPr id="3" name="Tartalom helye 2"/>
          <p:cNvSpPr>
            <a:spLocks noGrp="1"/>
          </p:cNvSpPr>
          <p:nvPr>
            <p:ph idx="1"/>
          </p:nvPr>
        </p:nvSpPr>
        <p:spPr/>
        <p:txBody>
          <a:bodyPr>
            <a:normAutofit/>
          </a:bodyPr>
          <a:lstStyle/>
          <a:p>
            <a:endParaRPr lang="hu-HU" dirty="0" smtClean="0"/>
          </a:p>
          <a:p>
            <a:r>
              <a:rPr lang="hu-HU" dirty="0" err="1" smtClean="0"/>
              <a:t>Release</a:t>
            </a:r>
            <a:r>
              <a:rPr lang="hu-HU" dirty="0" smtClean="0"/>
              <a:t> and </a:t>
            </a:r>
            <a:r>
              <a:rPr lang="hu-HU" dirty="0" err="1" smtClean="0"/>
              <a:t>deployment</a:t>
            </a:r>
            <a:r>
              <a:rPr lang="hu-HU" dirty="0" smtClean="0"/>
              <a:t> – fogalmak, folyamat</a:t>
            </a:r>
          </a:p>
          <a:p>
            <a:endParaRPr lang="hu-HU" dirty="0" smtClean="0"/>
          </a:p>
          <a:p>
            <a:r>
              <a:rPr lang="hu-HU" dirty="0" smtClean="0"/>
              <a:t>Technológiák:</a:t>
            </a:r>
          </a:p>
          <a:p>
            <a:pPr lvl="1"/>
            <a:r>
              <a:rPr lang="hu-HU" dirty="0" smtClean="0"/>
              <a:t>Nagyvállalati környezet példa</a:t>
            </a:r>
          </a:p>
          <a:p>
            <a:pPr lvl="2"/>
            <a:r>
              <a:rPr lang="hu-HU" dirty="0" smtClean="0"/>
              <a:t>Windows: MSI készítés, AD szoftverterítés</a:t>
            </a:r>
          </a:p>
          <a:p>
            <a:pPr lvl="1"/>
            <a:r>
              <a:rPr lang="hu-HU" dirty="0" smtClean="0"/>
              <a:t>Web, </a:t>
            </a:r>
            <a:r>
              <a:rPr lang="hu-HU" dirty="0" err="1" smtClean="0"/>
              <a:t>Cloud</a:t>
            </a:r>
            <a:r>
              <a:rPr lang="hu-HU" dirty="0" smtClean="0"/>
              <a:t> példa</a:t>
            </a:r>
          </a:p>
          <a:p>
            <a:pPr lvl="2"/>
            <a:r>
              <a:rPr lang="hu-HU" dirty="0" smtClean="0"/>
              <a:t>Linux: Automatikus életciklus-kezelés, skálázás</a:t>
            </a:r>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Célkonfiguráció alapú megoldás (röviden)</a:t>
            </a:r>
            <a:endParaRPr lang="en-US" dirty="0"/>
          </a:p>
        </p:txBody>
      </p:sp>
      <p:sp>
        <p:nvSpPr>
          <p:cNvPr id="4" name="Content Placeholder 3"/>
          <p:cNvSpPr>
            <a:spLocks noGrp="1"/>
          </p:cNvSpPr>
          <p:nvPr>
            <p:ph sz="half" idx="1"/>
          </p:nvPr>
        </p:nvSpPr>
        <p:spPr/>
        <p:txBody>
          <a:bodyPr/>
          <a:lstStyle/>
          <a:p>
            <a:r>
              <a:rPr lang="hu-HU" dirty="0" smtClean="0"/>
              <a:t>Erőforrás függőségi háló</a:t>
            </a:r>
          </a:p>
          <a:p>
            <a:r>
              <a:rPr lang="hu-HU" dirty="0" smtClean="0"/>
              <a:t>Működés</a:t>
            </a:r>
          </a:p>
          <a:p>
            <a:pPr lvl="1"/>
            <a:r>
              <a:rPr lang="hu-HU" dirty="0" smtClean="0"/>
              <a:t>Erőforrás definíciókat megpróbáljuk kielégíteni</a:t>
            </a:r>
          </a:p>
          <a:p>
            <a:pPr lvl="1"/>
            <a:r>
              <a:rPr lang="hu-HU" dirty="0" smtClean="0"/>
              <a:t>Függőségek mentén haladunk</a:t>
            </a:r>
          </a:p>
          <a:p>
            <a:r>
              <a:rPr lang="hu-HU" dirty="0" smtClean="0"/>
              <a:t>Monitorozás</a:t>
            </a:r>
          </a:p>
          <a:p>
            <a:pPr lvl="1"/>
            <a:r>
              <a:rPr lang="hu-HU" dirty="0" smtClean="0"/>
              <a:t>Rendszeres időközönként végignézzük a hálót</a:t>
            </a:r>
          </a:p>
          <a:p>
            <a:pPr lvl="1"/>
            <a:r>
              <a:rPr lang="hu-HU" dirty="0" smtClean="0"/>
              <a:t>Korrigálunk, ha kell</a:t>
            </a:r>
          </a:p>
          <a:p>
            <a:endParaRPr lang="en-US" dirty="0"/>
          </a:p>
        </p:txBody>
      </p:sp>
      <p:graphicFrame>
        <p:nvGraphicFramePr>
          <p:cNvPr id="6" name="Content Placeholder 5"/>
          <p:cNvGraphicFramePr>
            <a:graphicFrameLocks noGrp="1"/>
          </p:cNvGraphicFramePr>
          <p:nvPr>
            <p:ph sz="half" idx="2"/>
          </p:nvPr>
        </p:nvGraphicFramePr>
        <p:xfrm>
          <a:off x="4648200" y="836613"/>
          <a:ext cx="4341813" cy="551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3974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dirty="0" smtClean="0"/>
              <a:t>Állapotgép alapú megoldás – GLU</a:t>
            </a:r>
            <a:endParaRPr lang="en-US" dirty="0"/>
          </a:p>
        </p:txBody>
      </p:sp>
      <p:sp>
        <p:nvSpPr>
          <p:cNvPr id="6" name="Content Placeholder 5"/>
          <p:cNvSpPr>
            <a:spLocks noGrp="1"/>
          </p:cNvSpPr>
          <p:nvPr>
            <p:ph idx="1"/>
          </p:nvPr>
        </p:nvSpPr>
        <p:spPr>
          <a:xfrm>
            <a:off x="142844" y="857232"/>
            <a:ext cx="8858312" cy="1635663"/>
          </a:xfrm>
        </p:spPr>
        <p:txBody>
          <a:bodyPr>
            <a:normAutofit fontScale="85000" lnSpcReduction="20000"/>
          </a:bodyPr>
          <a:lstStyle/>
          <a:p>
            <a:r>
              <a:rPr lang="hu-HU" dirty="0" smtClean="0"/>
              <a:t>Deklaratív megközelítés</a:t>
            </a:r>
          </a:p>
          <a:p>
            <a:pPr lvl="1"/>
            <a:r>
              <a:rPr lang="hu-HU" dirty="0" smtClean="0"/>
              <a:t>Azt mondjuk, mit szeretnénk, nem azt, hogyan</a:t>
            </a:r>
          </a:p>
          <a:p>
            <a:r>
              <a:rPr lang="hu-HU" dirty="0" smtClean="0"/>
              <a:t>Konfigurációs állapotgép </a:t>
            </a:r>
            <a:br>
              <a:rPr lang="hu-HU" dirty="0" smtClean="0"/>
            </a:br>
            <a:r>
              <a:rPr lang="hu-HU" dirty="0" smtClean="0"/>
              <a:t>		= egy véges állapotgép (Finite State Machine)</a:t>
            </a:r>
            <a:endParaRPr lang="en-US" dirty="0"/>
          </a:p>
        </p:txBody>
      </p:sp>
      <p:pic>
        <p:nvPicPr>
          <p:cNvPr id="1026" name="Picture 2" descr="State Machine diagram"/>
          <p:cNvPicPr>
            <a:picLocks noChangeAspect="1" noChangeArrowheads="1"/>
          </p:cNvPicPr>
          <p:nvPr/>
        </p:nvPicPr>
        <p:blipFill>
          <a:blip r:embed="rId2" cstate="print"/>
          <a:srcRect/>
          <a:stretch>
            <a:fillRect/>
          </a:stretch>
        </p:blipFill>
        <p:spPr bwMode="auto">
          <a:xfrm>
            <a:off x="755576" y="2852936"/>
            <a:ext cx="7620000" cy="2028826"/>
          </a:xfrm>
          <a:prstGeom prst="rect">
            <a:avLst/>
          </a:prstGeom>
          <a:noFill/>
        </p:spPr>
      </p:pic>
      <p:sp>
        <p:nvSpPr>
          <p:cNvPr id="8" name="Rounded Rectangular Callout 7"/>
          <p:cNvSpPr/>
          <p:nvPr/>
        </p:nvSpPr>
        <p:spPr>
          <a:xfrm>
            <a:off x="6732240" y="4941168"/>
            <a:ext cx="2160240" cy="1080120"/>
          </a:xfrm>
          <a:prstGeom prst="wedgeRoundRectCallout">
            <a:avLst>
              <a:gd name="adj1" fmla="val 9114"/>
              <a:gd name="adj2" fmla="val -1491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Konfigurációs állapot</a:t>
            </a:r>
            <a:endParaRPr lang="en-US" sz="2400" dirty="0" smtClean="0">
              <a:solidFill>
                <a:schemeClr val="bg1"/>
              </a:solidFill>
            </a:endParaRPr>
          </a:p>
        </p:txBody>
      </p:sp>
      <p:sp>
        <p:nvSpPr>
          <p:cNvPr id="9" name="Rounded Rectangular Callout 8"/>
          <p:cNvSpPr/>
          <p:nvPr/>
        </p:nvSpPr>
        <p:spPr>
          <a:xfrm>
            <a:off x="4355976" y="5157192"/>
            <a:ext cx="2160240" cy="1080120"/>
          </a:xfrm>
          <a:prstGeom prst="wedgeRoundRectCallout">
            <a:avLst>
              <a:gd name="adj1" fmla="val 31337"/>
              <a:gd name="adj2" fmla="val -9834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Konfigurációs átmenet</a:t>
            </a:r>
            <a:endParaRPr lang="en-US" sz="2400" dirty="0" smtClean="0">
              <a:solidFill>
                <a:schemeClr val="bg1"/>
              </a:solidFill>
            </a:endParaRPr>
          </a:p>
        </p:txBody>
      </p:sp>
      <p:sp>
        <p:nvSpPr>
          <p:cNvPr id="7" name="Rounded Rectangular Callout 5"/>
          <p:cNvSpPr/>
          <p:nvPr/>
        </p:nvSpPr>
        <p:spPr>
          <a:xfrm>
            <a:off x="107504" y="5157192"/>
            <a:ext cx="1944216" cy="936104"/>
          </a:xfrm>
          <a:prstGeom prst="wedgeRoundRectCallout">
            <a:avLst>
              <a:gd name="adj1" fmla="val -1796"/>
              <a:gd name="adj2" fmla="val -19454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Kezdőállapot (Kályha)</a:t>
            </a:r>
            <a:endParaRPr lang="en-US" sz="2400" dirty="0" smtClean="0">
              <a:solidFill>
                <a:schemeClr val="bg1"/>
              </a:solidFill>
            </a:endParaRPr>
          </a:p>
        </p:txBody>
      </p:sp>
    </p:spTree>
    <p:extLst>
      <p:ext uri="{BB962C8B-B14F-4D97-AF65-F5344CB8AC3E}">
        <p14:creationId xmlns:p14="http://schemas.microsoft.com/office/powerpoint/2010/main" val="4472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Véges állapotgép</a:t>
            </a:r>
            <a:endParaRPr lang="en-US" dirty="0"/>
          </a:p>
        </p:txBody>
      </p:sp>
      <p:sp>
        <p:nvSpPr>
          <p:cNvPr id="3" name="Content Placeholder 2"/>
          <p:cNvSpPr>
            <a:spLocks noGrp="1"/>
          </p:cNvSpPr>
          <p:nvPr>
            <p:ph idx="1"/>
          </p:nvPr>
        </p:nvSpPr>
        <p:spPr>
          <a:xfrm>
            <a:off x="142844" y="857233"/>
            <a:ext cx="8858312" cy="2355743"/>
          </a:xfrm>
        </p:spPr>
        <p:txBody>
          <a:bodyPr/>
          <a:lstStyle/>
          <a:p>
            <a:r>
              <a:rPr lang="hu-HU" dirty="0" smtClean="0"/>
              <a:t>1 token van a rendszerben</a:t>
            </a:r>
          </a:p>
          <a:p>
            <a:r>
              <a:rPr lang="hu-HU" dirty="0" smtClean="0"/>
              <a:t>Nem keletkeznek és nem is tűnnek el tokenek</a:t>
            </a:r>
          </a:p>
          <a:p>
            <a:r>
              <a:rPr lang="hu-HU" dirty="0" smtClean="0"/>
              <a:t>A token jelöli ki az aktuális állapotot</a:t>
            </a:r>
          </a:p>
          <a:p>
            <a:r>
              <a:rPr lang="hu-HU" dirty="0" smtClean="0"/>
              <a:t>(Digitből ismerősnek kell lennie)</a:t>
            </a:r>
          </a:p>
        </p:txBody>
      </p:sp>
      <p:pic>
        <p:nvPicPr>
          <p:cNvPr id="4" name="Picture 2" descr="State Machine diagram"/>
          <p:cNvPicPr>
            <a:picLocks noChangeAspect="1" noChangeArrowheads="1"/>
          </p:cNvPicPr>
          <p:nvPr/>
        </p:nvPicPr>
        <p:blipFill>
          <a:blip r:embed="rId2" cstate="print"/>
          <a:srcRect/>
          <a:stretch>
            <a:fillRect/>
          </a:stretch>
        </p:blipFill>
        <p:spPr bwMode="auto">
          <a:xfrm>
            <a:off x="755576" y="3356992"/>
            <a:ext cx="7620000" cy="2028826"/>
          </a:xfrm>
          <a:prstGeom prst="rect">
            <a:avLst/>
          </a:prstGeom>
          <a:noFill/>
        </p:spPr>
      </p:pic>
      <p:sp>
        <p:nvSpPr>
          <p:cNvPr id="5" name="Oval 4"/>
          <p:cNvSpPr/>
          <p:nvPr/>
        </p:nvSpPr>
        <p:spPr>
          <a:xfrm>
            <a:off x="683568" y="4077072"/>
            <a:ext cx="288032" cy="21602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dirty="0" smtClean="0">
              <a:solidFill>
                <a:schemeClr val="bg1"/>
              </a:solidFill>
            </a:endParaRPr>
          </a:p>
        </p:txBody>
      </p:sp>
      <p:sp>
        <p:nvSpPr>
          <p:cNvPr id="6" name="Rounded Rectangular Callout 5"/>
          <p:cNvSpPr/>
          <p:nvPr/>
        </p:nvSpPr>
        <p:spPr>
          <a:xfrm>
            <a:off x="251520" y="5301208"/>
            <a:ext cx="1512168" cy="612648"/>
          </a:xfrm>
          <a:prstGeom prst="wedgeRoundRectCallout">
            <a:avLst>
              <a:gd name="adj1" fmla="val -1796"/>
              <a:gd name="adj2" fmla="val -19454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solidFill>
                  <a:schemeClr val="bg1"/>
                </a:solidFill>
              </a:rPr>
              <a:t>Kezdőállapot (Kályha)</a:t>
            </a:r>
            <a:endParaRPr lang="en-US" dirty="0" smtClean="0">
              <a:solidFill>
                <a:schemeClr val="bg1"/>
              </a:solidFill>
            </a:endParaRPr>
          </a:p>
        </p:txBody>
      </p:sp>
    </p:spTree>
    <p:extLst>
      <p:ext uri="{BB962C8B-B14F-4D97-AF65-F5344CB8AC3E}">
        <p14:creationId xmlns:p14="http://schemas.microsoft.com/office/powerpoint/2010/main" val="36983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52 0.00138 C 0.01893 -0.01366 0.07743 -0.0875 0.11702 -0.08843 C 0.1566 -0.08936 0.19497 -0.00463 0.23698 -0.00348 C 0.27899 -0.00232 0.32691 -0.08218 0.36962 -0.08195 C 0.41233 -0.08172 0.44948 -0.00232 0.49323 -0.00186 C 0.53698 -0.00139 0.58854 -0.0794 0.63212 -0.07848 C 0.6757 -0.07755 0.7342 -0.01042 0.75452 0.00324 " pathEditMode="relative" rAng="0" ptsTypes="aaaaaaa">
                                      <p:cBhvr>
                                        <p:cTn id="6" dur="5000" fill="hold"/>
                                        <p:tgtEl>
                                          <p:spTgt spid="5"/>
                                        </p:tgtEl>
                                        <p:attrNameLst>
                                          <p:attrName>ppt_x</p:attrName>
                                          <p:attrName>ppt_y</p:attrName>
                                        </p:attrNameLst>
                                      </p:cBhvr>
                                      <p:rCtr x="37700" y="-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Példa szolgáltatás FSM implementáció</a:t>
            </a:r>
            <a:endParaRPr lang="en-US" dirty="0"/>
          </a:p>
        </p:txBody>
      </p:sp>
      <p:sp>
        <p:nvSpPr>
          <p:cNvPr id="3" name="Content Placeholder 2"/>
          <p:cNvSpPr>
            <a:spLocks noGrp="1"/>
          </p:cNvSpPr>
          <p:nvPr>
            <p:ph idx="1"/>
          </p:nvPr>
        </p:nvSpPr>
        <p:spPr>
          <a:xfrm>
            <a:off x="142844" y="857233"/>
            <a:ext cx="8858312" cy="771568"/>
          </a:xfrm>
        </p:spPr>
        <p:txBody>
          <a:bodyPr/>
          <a:lstStyle/>
          <a:p>
            <a:r>
              <a:rPr lang="hu-HU" dirty="0" smtClean="0"/>
              <a:t>Web alkalmazás statikus oldalakkal és JSP*-vel</a:t>
            </a:r>
          </a:p>
          <a:p>
            <a:endParaRPr lang="en-US" dirty="0"/>
          </a:p>
        </p:txBody>
      </p:sp>
      <p:sp>
        <p:nvSpPr>
          <p:cNvPr id="4" name="TextBox 3"/>
          <p:cNvSpPr txBox="1"/>
          <p:nvPr/>
        </p:nvSpPr>
        <p:spPr>
          <a:xfrm>
            <a:off x="395536" y="6021288"/>
            <a:ext cx="7836202" cy="369332"/>
          </a:xfrm>
          <a:prstGeom prst="rect">
            <a:avLst/>
          </a:prstGeom>
          <a:noFill/>
        </p:spPr>
        <p:txBody>
          <a:bodyPr wrap="square" rtlCol="0">
            <a:spAutoFit/>
          </a:bodyPr>
          <a:lstStyle/>
          <a:p>
            <a:r>
              <a:rPr lang="hu-HU" dirty="0" smtClean="0"/>
              <a:t>* JSP = Java Server Pages      Jetty = könnyűsúlyú web szerver és servlet container</a:t>
            </a:r>
            <a:endParaRPr lang="en-US" dirty="0"/>
          </a:p>
        </p:txBody>
      </p:sp>
      <p:pic>
        <p:nvPicPr>
          <p:cNvPr id="5" name="Picture 2" descr="State Machine diagram"/>
          <p:cNvPicPr>
            <a:picLocks noChangeAspect="1" noChangeArrowheads="1"/>
          </p:cNvPicPr>
          <p:nvPr/>
        </p:nvPicPr>
        <p:blipFill>
          <a:blip r:embed="rId2" cstate="print"/>
          <a:srcRect/>
          <a:stretch>
            <a:fillRect/>
          </a:stretch>
        </p:blipFill>
        <p:spPr bwMode="auto">
          <a:xfrm>
            <a:off x="827584" y="4077072"/>
            <a:ext cx="7620000" cy="2028826"/>
          </a:xfrm>
          <a:prstGeom prst="rect">
            <a:avLst/>
          </a:prstGeom>
          <a:noFill/>
        </p:spPr>
      </p:pic>
      <p:sp>
        <p:nvSpPr>
          <p:cNvPr id="6" name="Rounded Rectangular Callout 5"/>
          <p:cNvSpPr/>
          <p:nvPr/>
        </p:nvSpPr>
        <p:spPr>
          <a:xfrm>
            <a:off x="323528" y="1484784"/>
            <a:ext cx="7632848" cy="648072"/>
          </a:xfrm>
          <a:prstGeom prst="wedgeRoundRectCallout">
            <a:avLst>
              <a:gd name="adj1" fmla="val -30971"/>
              <a:gd name="adj2" fmla="val 358990"/>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b="1" dirty="0" smtClean="0">
                <a:solidFill>
                  <a:schemeClr val="bg1"/>
                </a:solidFill>
                <a:latin typeface="Courier New" pitchFamily="49" charset="0"/>
                <a:cs typeface="Courier New" pitchFamily="49" charset="0"/>
              </a:rPr>
              <a:t>Download Jetty* jars to $JETTY_HOME</a:t>
            </a:r>
          </a:p>
          <a:p>
            <a:r>
              <a:rPr lang="hu-HU" b="1" dirty="0" smtClean="0">
                <a:solidFill>
                  <a:schemeClr val="bg1"/>
                </a:solidFill>
                <a:latin typeface="Courier New" pitchFamily="49" charset="0"/>
                <a:cs typeface="Courier New" pitchFamily="49" charset="0"/>
              </a:rPr>
              <a:t>Download web_application.war</a:t>
            </a:r>
          </a:p>
        </p:txBody>
      </p:sp>
      <p:sp>
        <p:nvSpPr>
          <p:cNvPr id="7" name="Rounded Rectangular Callout 6"/>
          <p:cNvSpPr/>
          <p:nvPr/>
        </p:nvSpPr>
        <p:spPr>
          <a:xfrm>
            <a:off x="323528" y="2420888"/>
            <a:ext cx="7632848" cy="648072"/>
          </a:xfrm>
          <a:prstGeom prst="wedgeRoundRectCallout">
            <a:avLst>
              <a:gd name="adj1" fmla="val -123"/>
              <a:gd name="adj2" fmla="val 21965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b="1" dirty="0" smtClean="0">
                <a:solidFill>
                  <a:schemeClr val="bg1"/>
                </a:solidFill>
                <a:latin typeface="Courier New" pitchFamily="49" charset="0"/>
                <a:cs typeface="Courier New" pitchFamily="49" charset="0"/>
              </a:rPr>
              <a:t>Create Jetty configurations</a:t>
            </a:r>
            <a:endParaRPr lang="en-US" b="1" dirty="0" smtClean="0">
              <a:solidFill>
                <a:schemeClr val="bg1"/>
              </a:solidFill>
              <a:latin typeface="Courier New" pitchFamily="49" charset="0"/>
              <a:cs typeface="Courier New" pitchFamily="49" charset="0"/>
            </a:endParaRPr>
          </a:p>
        </p:txBody>
      </p:sp>
      <p:sp>
        <p:nvSpPr>
          <p:cNvPr id="8" name="Rounded Rectangular Callout 7"/>
          <p:cNvSpPr/>
          <p:nvPr/>
        </p:nvSpPr>
        <p:spPr>
          <a:xfrm>
            <a:off x="323528" y="3284984"/>
            <a:ext cx="7632848" cy="648072"/>
          </a:xfrm>
          <a:prstGeom prst="wedgeRoundRectCallout">
            <a:avLst>
              <a:gd name="adj1" fmla="val 32971"/>
              <a:gd name="adj2" fmla="val 9090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b="1" dirty="0" smtClean="0">
                <a:solidFill>
                  <a:schemeClr val="bg1"/>
                </a:solidFill>
                <a:latin typeface="Courier New" pitchFamily="49" charset="0"/>
                <a:cs typeface="Courier New" pitchFamily="49" charset="0"/>
              </a:rPr>
              <a:t>java –cp $JETTY_HOME/... –jar web_application.war</a:t>
            </a:r>
          </a:p>
          <a:p>
            <a:r>
              <a:rPr lang="hu-HU" b="1" smtClean="0">
                <a:solidFill>
                  <a:schemeClr val="bg1"/>
                </a:solidFill>
                <a:latin typeface="Courier New" pitchFamily="49" charset="0"/>
                <a:cs typeface="Courier New" pitchFamily="49" charset="0"/>
              </a:rPr>
              <a:t>echo $! </a:t>
            </a:r>
            <a:r>
              <a:rPr lang="hu-HU" b="1" dirty="0" smtClean="0">
                <a:solidFill>
                  <a:schemeClr val="bg1"/>
                </a:solidFill>
                <a:latin typeface="Courier New" pitchFamily="49" charset="0"/>
                <a:cs typeface="Courier New" pitchFamily="49" charset="0"/>
              </a:rPr>
              <a:t>&gt; application.pid</a:t>
            </a:r>
            <a:endParaRPr lang="en-US" b="1" dirty="0" smtClean="0">
              <a:solidFill>
                <a:schemeClr val="bg1"/>
              </a:solidFill>
              <a:latin typeface="Courier New" pitchFamily="49" charset="0"/>
              <a:cs typeface="Courier New" pitchFamily="49" charset="0"/>
            </a:endParaRPr>
          </a:p>
        </p:txBody>
      </p:sp>
    </p:spTree>
    <p:extLst>
      <p:ext uri="{BB962C8B-B14F-4D97-AF65-F5344CB8AC3E}">
        <p14:creationId xmlns:p14="http://schemas.microsoft.com/office/powerpoint/2010/main" val="11822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GLU architektúrája</a:t>
            </a:r>
            <a:endParaRPr lang="en-US" dirty="0"/>
          </a:p>
        </p:txBody>
      </p:sp>
      <p:sp>
        <p:nvSpPr>
          <p:cNvPr id="11" name="Content Placeholder 10"/>
          <p:cNvSpPr>
            <a:spLocks noGrp="1"/>
          </p:cNvSpPr>
          <p:nvPr>
            <p:ph idx="1"/>
          </p:nvPr>
        </p:nvSpPr>
        <p:spPr/>
        <p:txBody>
          <a:bodyPr>
            <a:normAutofit fontScale="92500"/>
          </a:bodyPr>
          <a:lstStyle/>
          <a:p>
            <a:r>
              <a:rPr lang="hu-HU" dirty="0" smtClean="0"/>
              <a:t>A futtató platform csomópontok (</a:t>
            </a:r>
            <a:r>
              <a:rPr lang="hu-HU" dirty="0" err="1" smtClean="0"/>
              <a:t>node</a:t>
            </a:r>
            <a:r>
              <a:rPr lang="hu-HU" dirty="0" smtClean="0"/>
              <a:t>, </a:t>
            </a:r>
            <a:r>
              <a:rPr lang="hu-HU" dirty="0" err="1" smtClean="0"/>
              <a:t>execution</a:t>
            </a:r>
            <a:r>
              <a:rPr lang="hu-HU" dirty="0" smtClean="0"/>
              <a:t> </a:t>
            </a:r>
            <a:r>
              <a:rPr lang="hu-HU" dirty="0" err="1" smtClean="0"/>
              <a:t>environment</a:t>
            </a:r>
            <a:r>
              <a:rPr lang="hu-HU" dirty="0" smtClean="0"/>
              <a:t>)</a:t>
            </a:r>
          </a:p>
          <a:p>
            <a:r>
              <a:rPr lang="hu-HU" dirty="0" smtClean="0"/>
              <a:t>GLU ágens</a:t>
            </a:r>
          </a:p>
          <a:p>
            <a:pPr lvl="1"/>
            <a:r>
              <a:rPr lang="hu-HU" dirty="0" smtClean="0"/>
              <a:t>Minden csomóponton</a:t>
            </a:r>
          </a:p>
          <a:p>
            <a:pPr lvl="1"/>
            <a:r>
              <a:rPr lang="hu-HU" dirty="0" smtClean="0"/>
              <a:t>Ez interpretálja és futtatja a szolgáltatások állapotgépeit</a:t>
            </a:r>
          </a:p>
          <a:p>
            <a:r>
              <a:rPr lang="hu-HU" dirty="0" smtClean="0"/>
              <a:t>Szolgáltatások állapotgépei</a:t>
            </a:r>
          </a:p>
          <a:p>
            <a:pPr lvl="1"/>
            <a:r>
              <a:rPr lang="hu-HU" dirty="0" smtClean="0"/>
              <a:t>GLU scriptként implementálva</a:t>
            </a:r>
          </a:p>
          <a:p>
            <a:pPr lvl="1"/>
            <a:r>
              <a:rPr lang="hu-HU" dirty="0" err="1" smtClean="0"/>
              <a:t>Groovy</a:t>
            </a:r>
            <a:r>
              <a:rPr lang="hu-HU" dirty="0" smtClean="0"/>
              <a:t> nyelven (vagy </a:t>
            </a:r>
            <a:r>
              <a:rPr lang="hu-HU" dirty="0" err="1" smtClean="0"/>
              <a:t>Java-ban</a:t>
            </a:r>
            <a:r>
              <a:rPr lang="hu-HU" dirty="0" smtClean="0"/>
              <a:t>)</a:t>
            </a:r>
          </a:p>
          <a:p>
            <a:r>
              <a:rPr lang="hu-HU" dirty="0" smtClean="0"/>
              <a:t>Vezérlés</a:t>
            </a:r>
          </a:p>
          <a:p>
            <a:pPr lvl="1"/>
            <a:r>
              <a:rPr lang="hu-HU" dirty="0" smtClean="0"/>
              <a:t>A GLU ágensnek kiadott</a:t>
            </a:r>
            <a:br>
              <a:rPr lang="hu-HU" dirty="0" smtClean="0"/>
            </a:br>
            <a:r>
              <a:rPr lang="hu-HU" dirty="0" smtClean="0"/>
              <a:t>parancsokkal</a:t>
            </a:r>
          </a:p>
        </p:txBody>
      </p:sp>
      <p:pic>
        <p:nvPicPr>
          <p:cNvPr id="18436" name="Picture 4"/>
          <p:cNvPicPr>
            <a:picLocks noChangeAspect="1" noChangeArrowheads="1"/>
          </p:cNvPicPr>
          <p:nvPr/>
        </p:nvPicPr>
        <p:blipFill>
          <a:blip r:embed="rId2" cstate="print"/>
          <a:srcRect/>
          <a:stretch>
            <a:fillRect/>
          </a:stretch>
        </p:blipFill>
        <p:spPr bwMode="auto">
          <a:xfrm>
            <a:off x="6084168" y="3356992"/>
            <a:ext cx="2882900" cy="2709863"/>
          </a:xfrm>
          <a:prstGeom prst="rect">
            <a:avLst/>
          </a:prstGeom>
          <a:noFill/>
          <a:ln w="9525">
            <a:noFill/>
            <a:miter lim="800000"/>
            <a:headEnd/>
            <a:tailEnd/>
          </a:ln>
          <a:effectLst/>
        </p:spPr>
      </p:pic>
    </p:spTree>
    <p:extLst>
      <p:ext uri="{BB962C8B-B14F-4D97-AF65-F5344CB8AC3E}">
        <p14:creationId xmlns:p14="http://schemas.microsoft.com/office/powerpoint/2010/main" val="4127900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Groovy gyorstalpaló</a:t>
            </a:r>
            <a:endParaRPr lang="en-US" dirty="0"/>
          </a:p>
        </p:txBody>
      </p:sp>
      <p:sp>
        <p:nvSpPr>
          <p:cNvPr id="3" name="Content Placeholder 2"/>
          <p:cNvSpPr>
            <a:spLocks noGrp="1"/>
          </p:cNvSpPr>
          <p:nvPr>
            <p:ph idx="1"/>
          </p:nvPr>
        </p:nvSpPr>
        <p:spPr/>
        <p:txBody>
          <a:bodyPr>
            <a:normAutofit fontScale="92500" lnSpcReduction="10000"/>
          </a:bodyPr>
          <a:lstStyle/>
          <a:p>
            <a:r>
              <a:rPr lang="hu-HU" dirty="0" err="1" smtClean="0"/>
              <a:t>Szkript</a:t>
            </a:r>
            <a:r>
              <a:rPr lang="hu-HU" dirty="0" smtClean="0"/>
              <a:t> nyelv a Java Virtual Machine (JVM) felett</a:t>
            </a:r>
          </a:p>
          <a:p>
            <a:pPr lvl="1"/>
            <a:r>
              <a:rPr lang="hu-HU" dirty="0" smtClean="0"/>
              <a:t>Értelmezett és lefordított formában is használható</a:t>
            </a:r>
          </a:p>
          <a:p>
            <a:r>
              <a:rPr lang="hu-HU" dirty="0" smtClean="0"/>
              <a:t>Java + a PowerShell nyelvéhez hasonló képességek</a:t>
            </a:r>
          </a:p>
          <a:p>
            <a:pPr lvl="1"/>
            <a:r>
              <a:rPr lang="hu-HU" dirty="0" smtClean="0"/>
              <a:t>def amap = [„key”:”</a:t>
            </a:r>
            <a:r>
              <a:rPr lang="hu-HU" dirty="0" err="1" smtClean="0"/>
              <a:t>value</a:t>
            </a:r>
            <a:r>
              <a:rPr lang="hu-HU" dirty="0" smtClean="0"/>
              <a:t>”, „</a:t>
            </a:r>
            <a:r>
              <a:rPr lang="hu-HU" dirty="0" err="1" smtClean="0"/>
              <a:t>irf</a:t>
            </a:r>
            <a:r>
              <a:rPr lang="hu-HU" dirty="0" smtClean="0"/>
              <a:t>”:”</a:t>
            </a:r>
            <a:r>
              <a:rPr lang="hu-HU" dirty="0" err="1" smtClean="0"/>
              <a:t>good</a:t>
            </a:r>
            <a:r>
              <a:rPr lang="hu-HU" dirty="0" smtClean="0"/>
              <a:t> </a:t>
            </a:r>
            <a:r>
              <a:rPr lang="hu-HU" dirty="0" err="1" smtClean="0"/>
              <a:t>stuff</a:t>
            </a:r>
            <a:r>
              <a:rPr lang="hu-HU" dirty="0" smtClean="0"/>
              <a:t>”]</a:t>
            </a:r>
          </a:p>
          <a:p>
            <a:pPr lvl="1"/>
            <a:r>
              <a:rPr lang="hu-HU" dirty="0" smtClean="0"/>
              <a:t>def alist = [1, 2, „hello”, null]</a:t>
            </a:r>
          </a:p>
          <a:p>
            <a:r>
              <a:rPr lang="hu-HU" dirty="0" smtClean="0"/>
              <a:t>Klóz (closure)</a:t>
            </a:r>
          </a:p>
          <a:p>
            <a:pPr lvl="1"/>
            <a:r>
              <a:rPr lang="hu-HU" dirty="0" smtClean="0"/>
              <a:t>Lambda típusú függvény</a:t>
            </a:r>
          </a:p>
          <a:p>
            <a:pPr lvl="2"/>
            <a:r>
              <a:rPr lang="hu-HU" dirty="0" smtClean="0"/>
              <a:t>Név nélküli</a:t>
            </a:r>
          </a:p>
          <a:p>
            <a:pPr lvl="1"/>
            <a:r>
              <a:rPr lang="hu-HU" dirty="0" smtClean="0"/>
              <a:t>Példa: Összeadás</a:t>
            </a:r>
          </a:p>
          <a:p>
            <a:pPr lvl="2"/>
            <a:r>
              <a:rPr lang="hu-HU" dirty="0" smtClean="0"/>
              <a:t>{ arg1, arg2 -&gt; arg1+arg2 }</a:t>
            </a:r>
          </a:p>
          <a:p>
            <a:pPr lvl="2"/>
            <a:r>
              <a:rPr lang="hu-HU" dirty="0" smtClean="0"/>
              <a:t>{ arg1, arg2 -&gt; return arg1+arg2 }</a:t>
            </a:r>
          </a:p>
          <a:p>
            <a:pPr lvl="1"/>
            <a:r>
              <a:rPr lang="hu-HU" dirty="0" smtClean="0"/>
              <a:t>Segítségükkel változók is lehetnek függvények</a:t>
            </a:r>
          </a:p>
        </p:txBody>
      </p:sp>
    </p:spTree>
    <p:extLst>
      <p:ext uri="{BB962C8B-B14F-4D97-AF65-F5344CB8AC3E}">
        <p14:creationId xmlns:p14="http://schemas.microsoft.com/office/powerpoint/2010/main" val="2804645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Klózok találós kérdés</a:t>
            </a:r>
            <a:endParaRPr lang="en-US" dirty="0"/>
          </a:p>
        </p:txBody>
      </p:sp>
      <p:sp>
        <p:nvSpPr>
          <p:cNvPr id="3" name="Content Placeholder 2"/>
          <p:cNvSpPr>
            <a:spLocks noGrp="1"/>
          </p:cNvSpPr>
          <p:nvPr>
            <p:ph idx="1"/>
          </p:nvPr>
        </p:nvSpPr>
        <p:spPr/>
        <p:txBody>
          <a:bodyPr/>
          <a:lstStyle/>
          <a:p>
            <a:r>
              <a:rPr lang="hu-HU" dirty="0" smtClean="0"/>
              <a:t>def valtozo = { „hello” }</a:t>
            </a:r>
          </a:p>
          <a:p>
            <a:endParaRPr lang="hu-HU" dirty="0" smtClean="0"/>
          </a:p>
          <a:p>
            <a:r>
              <a:rPr lang="hu-HU" dirty="0" smtClean="0"/>
              <a:t>Mit ír ki?</a:t>
            </a:r>
          </a:p>
          <a:p>
            <a:pPr lvl="1"/>
            <a:r>
              <a:rPr lang="hu-HU" dirty="0" err="1" smtClean="0"/>
              <a:t>println</a:t>
            </a:r>
            <a:r>
              <a:rPr lang="hu-HU" dirty="0" smtClean="0"/>
              <a:t> </a:t>
            </a:r>
            <a:r>
              <a:rPr lang="hu-HU" dirty="0" err="1" smtClean="0"/>
              <a:t>valtozo</a:t>
            </a:r>
            <a:endParaRPr lang="hu-HU" dirty="0" smtClean="0"/>
          </a:p>
          <a:p>
            <a:pPr lvl="1"/>
            <a:r>
              <a:rPr lang="hu-HU" smtClean="0"/>
              <a:t>println </a:t>
            </a:r>
            <a:r>
              <a:rPr lang="hu-HU" dirty="0" smtClean="0"/>
              <a:t>valtozo()</a:t>
            </a:r>
          </a:p>
        </p:txBody>
      </p:sp>
    </p:spTree>
    <p:extLst>
      <p:ext uri="{BB962C8B-B14F-4D97-AF65-F5344CB8AC3E}">
        <p14:creationId xmlns:p14="http://schemas.microsoft.com/office/powerpoint/2010/main" val="1834938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GLU </a:t>
            </a:r>
            <a:r>
              <a:rPr lang="hu-HU" dirty="0" err="1" smtClean="0"/>
              <a:t>szkript</a:t>
            </a:r>
            <a:r>
              <a:rPr lang="hu-HU" dirty="0" smtClean="0"/>
              <a:t> (csont)váza</a:t>
            </a:r>
            <a:endParaRPr lang="en-US" dirty="0"/>
          </a:p>
        </p:txBody>
      </p:sp>
      <p:sp>
        <p:nvSpPr>
          <p:cNvPr id="3" name="Content Placeholder 2"/>
          <p:cNvSpPr>
            <a:spLocks noGrp="1"/>
          </p:cNvSpPr>
          <p:nvPr>
            <p:ph idx="1"/>
          </p:nvPr>
        </p:nvSpPr>
        <p:spPr/>
        <p:txBody>
          <a:bodyPr/>
          <a:lstStyle/>
          <a:p>
            <a:r>
              <a:rPr lang="hu-HU" dirty="0" smtClean="0"/>
              <a:t>Groovy nyelven</a:t>
            </a:r>
          </a:p>
          <a:p>
            <a:pPr lvl="1"/>
            <a:r>
              <a:rPr lang="hu-HU" dirty="0" smtClean="0"/>
              <a:t>(Java is lehet)</a:t>
            </a:r>
          </a:p>
          <a:p>
            <a:r>
              <a:rPr lang="hu-HU" dirty="0" smtClean="0"/>
              <a:t>Az állapotátmeneteket klózokban implementáljuk</a:t>
            </a:r>
          </a:p>
          <a:p>
            <a:endParaRPr lang="en-US" dirty="0"/>
          </a:p>
        </p:txBody>
      </p:sp>
      <p:pic>
        <p:nvPicPr>
          <p:cNvPr id="19458" name="Picture 2" descr="MyGluScript"/>
          <p:cNvPicPr>
            <a:picLocks noChangeAspect="1" noChangeArrowheads="1"/>
          </p:cNvPicPr>
          <p:nvPr/>
        </p:nvPicPr>
        <p:blipFill>
          <a:blip r:embed="rId2" cstate="print"/>
          <a:srcRect/>
          <a:stretch>
            <a:fillRect/>
          </a:stretch>
        </p:blipFill>
        <p:spPr bwMode="auto">
          <a:xfrm>
            <a:off x="1979712" y="3284984"/>
            <a:ext cx="5029200" cy="2447926"/>
          </a:xfrm>
          <a:prstGeom prst="rect">
            <a:avLst/>
          </a:prstGeom>
          <a:noFill/>
        </p:spPr>
      </p:pic>
    </p:spTree>
    <p:extLst>
      <p:ext uri="{BB962C8B-B14F-4D97-AF65-F5344CB8AC3E}">
        <p14:creationId xmlns:p14="http://schemas.microsoft.com/office/powerpoint/2010/main" val="3729119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smtClean="0"/>
              <a:t>Hello World GLU script</a:t>
            </a:r>
          </a:p>
          <a:p>
            <a:pPr lvl="1"/>
            <a:r>
              <a:rPr lang="hu-HU" dirty="0" smtClean="0"/>
              <a:t>GLU Command Line Interface (CLI) használata</a:t>
            </a:r>
          </a:p>
          <a:p>
            <a:pPr lvl="1"/>
            <a:r>
              <a:rPr lang="hu-HU" dirty="0" smtClean="0"/>
              <a:t>Script állapot lekérdezése</a:t>
            </a:r>
          </a:p>
          <a:p>
            <a:r>
              <a:rPr lang="hu-HU" dirty="0" smtClean="0"/>
              <a:t>Egyszerű Java servletes Web alkalmazás</a:t>
            </a:r>
          </a:p>
          <a:p>
            <a:r>
              <a:rPr lang="hu-HU" dirty="0" smtClean="0"/>
              <a:t>GLU Web Console</a:t>
            </a:r>
          </a:p>
          <a:p>
            <a:pPr lvl="1"/>
            <a:r>
              <a:rPr lang="hu-HU" dirty="0" smtClean="0"/>
              <a:t>Alkalmazások telepítése</a:t>
            </a:r>
          </a:p>
          <a:p>
            <a:pPr lvl="1"/>
            <a:r>
              <a:rPr lang="hu-HU" dirty="0" smtClean="0"/>
              <a:t>Alkalmazások monitorozása</a:t>
            </a:r>
          </a:p>
          <a:p>
            <a:pPr lvl="1"/>
            <a:r>
              <a:rPr lang="hu-HU" dirty="0" err="1" smtClean="0"/>
              <a:t>Tear</a:t>
            </a:r>
            <a:r>
              <a:rPr lang="hu-HU" dirty="0" smtClean="0"/>
              <a:t> down</a:t>
            </a:r>
          </a:p>
        </p:txBody>
      </p:sp>
      <p:sp>
        <p:nvSpPr>
          <p:cNvPr id="5" name="Szöveg helye 4"/>
          <p:cNvSpPr>
            <a:spLocks noGrp="1"/>
          </p:cNvSpPr>
          <p:nvPr>
            <p:ph type="body" sz="half" idx="2"/>
          </p:nvPr>
        </p:nvSpPr>
        <p:spPr/>
        <p:txBody>
          <a:bodyPr/>
          <a:lstStyle/>
          <a:p>
            <a:r>
              <a:rPr lang="hu-HU" dirty="0" smtClean="0"/>
              <a:t> GLU</a:t>
            </a:r>
            <a:endParaRPr lang="hu-HU" dirty="0"/>
          </a:p>
        </p:txBody>
      </p:sp>
    </p:spTree>
    <p:extLst>
      <p:ext uri="{BB962C8B-B14F-4D97-AF65-F5344CB8AC3E}">
        <p14:creationId xmlns:p14="http://schemas.microsoft.com/office/powerpoint/2010/main" val="2206325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Miért jó ez az egész?</a:t>
            </a:r>
            <a:endParaRPr lang="en-US" dirty="0"/>
          </a:p>
        </p:txBody>
      </p:sp>
      <p:sp>
        <p:nvSpPr>
          <p:cNvPr id="5" name="Tartalom helye 4"/>
          <p:cNvSpPr>
            <a:spLocks noGrp="1"/>
          </p:cNvSpPr>
          <p:nvPr>
            <p:ph idx="1"/>
          </p:nvPr>
        </p:nvSpPr>
        <p:spPr/>
        <p:txBody>
          <a:bodyPr/>
          <a:lstStyle/>
          <a:p>
            <a:r>
              <a:rPr lang="hu-HU" dirty="0" smtClean="0"/>
              <a:t>Automatikusan tudunk telepíteni 10, 100, 1000… gépet</a:t>
            </a:r>
          </a:p>
          <a:p>
            <a:r>
              <a:rPr lang="hu-HU" dirty="0" smtClean="0"/>
              <a:t>Ha ügyesen írjuk meg a </a:t>
            </a:r>
            <a:r>
              <a:rPr lang="hu-HU" dirty="0" err="1" smtClean="0"/>
              <a:t>szkripteket</a:t>
            </a:r>
            <a:r>
              <a:rPr lang="hu-HU" dirty="0" smtClean="0"/>
              <a:t>, akkor szinte autonóm rendszert kapunk</a:t>
            </a:r>
          </a:p>
          <a:p>
            <a:r>
              <a:rPr lang="hu-HU" dirty="0" smtClean="0"/>
              <a:t>Hol használják?</a:t>
            </a:r>
          </a:p>
          <a:p>
            <a:pPr lvl="1"/>
            <a:r>
              <a:rPr lang="hu-HU" dirty="0" smtClean="0"/>
              <a:t>GLU</a:t>
            </a:r>
          </a:p>
          <a:p>
            <a:pPr lvl="2"/>
            <a:r>
              <a:rPr lang="hu-HU" dirty="0" err="1" smtClean="0"/>
              <a:t>linked-in</a:t>
            </a:r>
            <a:r>
              <a:rPr lang="hu-HU" dirty="0" smtClean="0"/>
              <a:t> (szakmai </a:t>
            </a:r>
            <a:r>
              <a:rPr lang="hu-HU" dirty="0" err="1" smtClean="0"/>
              <a:t>Facebook</a:t>
            </a:r>
            <a:r>
              <a:rPr lang="hu-HU" dirty="0" smtClean="0"/>
              <a:t>)</a:t>
            </a:r>
          </a:p>
          <a:p>
            <a:pPr lvl="2"/>
            <a:r>
              <a:rPr lang="hu-HU" dirty="0" err="1" smtClean="0"/>
              <a:t>Outbrain</a:t>
            </a:r>
            <a:r>
              <a:rPr lang="hu-HU" dirty="0" smtClean="0"/>
              <a:t> (személyre szabott tartalom keresés/javaslás)</a:t>
            </a:r>
          </a:p>
          <a:p>
            <a:pPr lvl="1"/>
            <a:r>
              <a:rPr lang="hu-HU" dirty="0" err="1" smtClean="0"/>
              <a:t>Puppet</a:t>
            </a:r>
            <a:endParaRPr lang="hu-HU" dirty="0" smtClean="0"/>
          </a:p>
          <a:p>
            <a:pPr lvl="2"/>
            <a:r>
              <a:rPr lang="hu-HU" dirty="0" err="1" smtClean="0"/>
              <a:t>look</a:t>
            </a:r>
            <a:r>
              <a:rPr lang="hu-HU" dirty="0" smtClean="0"/>
              <a:t> </a:t>
            </a:r>
            <a:r>
              <a:rPr lang="hu-HU" dirty="0" err="1" smtClean="0"/>
              <a:t>up</a:t>
            </a:r>
            <a:r>
              <a:rPr lang="hu-HU" dirty="0" smtClean="0"/>
              <a:t> </a:t>
            </a:r>
            <a:r>
              <a:rPr lang="hu-HU" dirty="0" err="1" smtClean="0"/>
              <a:t>the</a:t>
            </a:r>
            <a:r>
              <a:rPr lang="hu-HU" dirty="0" smtClean="0"/>
              <a:t> Web</a:t>
            </a:r>
          </a:p>
          <a:p>
            <a:endParaRPr lang="hu-HU" dirty="0" smtClean="0"/>
          </a:p>
        </p:txBody>
      </p:sp>
    </p:spTree>
    <p:extLst>
      <p:ext uri="{BB962C8B-B14F-4D97-AF65-F5344CB8AC3E}">
        <p14:creationId xmlns:p14="http://schemas.microsoft.com/office/powerpoint/2010/main" val="121949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Release</a:t>
            </a:r>
            <a:r>
              <a:rPr lang="hu-HU" dirty="0" smtClean="0"/>
              <a:t> and </a:t>
            </a:r>
            <a:r>
              <a:rPr lang="hu-HU" dirty="0" err="1" smtClean="0"/>
              <a:t>Deployment</a:t>
            </a:r>
            <a:r>
              <a:rPr lang="hu-HU" dirty="0" smtClean="0"/>
              <a:t> </a:t>
            </a:r>
            <a:r>
              <a:rPr lang="hu-HU" dirty="0" err="1" smtClean="0"/>
              <a:t>mgmt</a:t>
            </a:r>
            <a:endParaRPr lang="hu-HU" dirty="0"/>
          </a:p>
        </p:txBody>
      </p:sp>
      <p:sp>
        <p:nvSpPr>
          <p:cNvPr id="3" name="Tartalom helye 2"/>
          <p:cNvSpPr>
            <a:spLocks noGrp="1"/>
          </p:cNvSpPr>
          <p:nvPr>
            <p:ph idx="1"/>
          </p:nvPr>
        </p:nvSpPr>
        <p:spPr/>
        <p:txBody>
          <a:bodyPr/>
          <a:lstStyle/>
          <a:p>
            <a:endParaRPr lang="hu-HU" dirty="0" smtClean="0"/>
          </a:p>
          <a:p>
            <a:endParaRPr lang="hu-HU" dirty="0" smtClean="0"/>
          </a:p>
          <a:p>
            <a:r>
              <a:rPr lang="hu-HU" dirty="0" err="1" smtClean="0">
                <a:solidFill>
                  <a:schemeClr val="accent2"/>
                </a:solidFill>
              </a:rPr>
              <a:t>Release</a:t>
            </a:r>
            <a:r>
              <a:rPr lang="hu-HU" dirty="0" smtClean="0">
                <a:solidFill>
                  <a:schemeClr val="accent2"/>
                </a:solidFill>
              </a:rPr>
              <a:t> </a:t>
            </a:r>
            <a:r>
              <a:rPr lang="hu-HU" dirty="0" err="1" smtClean="0">
                <a:solidFill>
                  <a:schemeClr val="accent2"/>
                </a:solidFill>
              </a:rPr>
              <a:t>mgmt</a:t>
            </a:r>
            <a:r>
              <a:rPr lang="hu-HU" dirty="0" smtClean="0"/>
              <a:t>: elfogadott változások elkészítése és elfogadott kiadások készítése belőlük</a:t>
            </a:r>
            <a:endParaRPr lang="en-US" dirty="0" smtClean="0"/>
          </a:p>
          <a:p>
            <a:endParaRPr lang="en-US" dirty="0" smtClean="0"/>
          </a:p>
          <a:p>
            <a:r>
              <a:rPr lang="hu-HU" dirty="0" err="1" smtClean="0">
                <a:solidFill>
                  <a:schemeClr val="accent2"/>
                </a:solidFill>
              </a:rPr>
              <a:t>Deployment</a:t>
            </a:r>
            <a:r>
              <a:rPr lang="hu-HU" dirty="0" smtClean="0">
                <a:solidFill>
                  <a:schemeClr val="accent2"/>
                </a:solidFill>
              </a:rPr>
              <a:t> </a:t>
            </a:r>
            <a:r>
              <a:rPr lang="hu-HU" dirty="0" err="1" smtClean="0">
                <a:solidFill>
                  <a:schemeClr val="accent2"/>
                </a:solidFill>
              </a:rPr>
              <a:t>mgmt</a:t>
            </a:r>
            <a:r>
              <a:rPr lang="hu-HU" dirty="0" smtClean="0"/>
              <a:t>: kiadások telepítése</a:t>
            </a:r>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További információ</a:t>
            </a:r>
            <a:endParaRPr lang="hu-HU" dirty="0"/>
          </a:p>
        </p:txBody>
      </p:sp>
      <p:sp>
        <p:nvSpPr>
          <p:cNvPr id="3" name="Tartalom helye 2"/>
          <p:cNvSpPr>
            <a:spLocks noGrp="1"/>
          </p:cNvSpPr>
          <p:nvPr>
            <p:ph idx="1"/>
          </p:nvPr>
        </p:nvSpPr>
        <p:spPr/>
        <p:txBody>
          <a:bodyPr/>
          <a:lstStyle/>
          <a:p>
            <a:r>
              <a:rPr lang="en-US" dirty="0" smtClean="0">
                <a:hlinkClick r:id="rId3"/>
              </a:rPr>
              <a:t>ITIL Release Management Quick </a:t>
            </a:r>
            <a:r>
              <a:rPr lang="en-US" dirty="0" err="1" smtClean="0">
                <a:hlinkClick r:id="rId3"/>
              </a:rPr>
              <a:t>Referenc</a:t>
            </a:r>
            <a:r>
              <a:rPr lang="hu-HU" dirty="0" smtClean="0">
                <a:hlinkClick r:id="rId3"/>
              </a:rPr>
              <a:t>e</a:t>
            </a:r>
            <a:endParaRPr lang="hu-HU" dirty="0" smtClean="0">
              <a:hlinkClick r:id="rId4"/>
            </a:endParaRPr>
          </a:p>
          <a:p>
            <a:endParaRPr lang="hu-HU" dirty="0" smtClean="0">
              <a:hlinkClick r:id="rId4"/>
            </a:endParaRPr>
          </a:p>
          <a:p>
            <a:r>
              <a:rPr lang="hu-HU" dirty="0" smtClean="0">
                <a:hlinkClick r:id="rId4"/>
              </a:rPr>
              <a:t>MSDN: Windows </a:t>
            </a:r>
            <a:r>
              <a:rPr lang="hu-HU" dirty="0" err="1" smtClean="0">
                <a:hlinkClick r:id="rId4"/>
              </a:rPr>
              <a:t>Installer</a:t>
            </a:r>
            <a:r>
              <a:rPr lang="hu-HU" dirty="0" smtClean="0">
                <a:hlinkClick r:id="rId4"/>
              </a:rPr>
              <a:t> </a:t>
            </a:r>
            <a:r>
              <a:rPr lang="hu-HU" dirty="0" err="1" smtClean="0">
                <a:hlinkClick r:id="rId4"/>
              </a:rPr>
              <a:t>Deployment</a:t>
            </a:r>
            <a:endParaRPr lang="hu-HU" dirty="0" smtClean="0"/>
          </a:p>
          <a:p>
            <a:endParaRPr lang="hu-HU" dirty="0" smtClean="0"/>
          </a:p>
          <a:p>
            <a:r>
              <a:rPr lang="hu-HU" dirty="0" smtClean="0">
                <a:hlinkClick r:id="rId5"/>
              </a:rPr>
              <a:t>GLU: </a:t>
            </a:r>
            <a:r>
              <a:rPr lang="hu-HU" dirty="0" err="1">
                <a:hlinkClick r:id="rId5"/>
              </a:rPr>
              <a:t>Deployment</a:t>
            </a:r>
            <a:r>
              <a:rPr lang="hu-HU" dirty="0">
                <a:hlinkClick r:id="rId5"/>
              </a:rPr>
              <a:t> </a:t>
            </a:r>
            <a:r>
              <a:rPr lang="hu-HU" dirty="0" err="1">
                <a:hlinkClick r:id="rId5"/>
              </a:rPr>
              <a:t>Automation</a:t>
            </a:r>
            <a:r>
              <a:rPr lang="hu-HU" dirty="0">
                <a:hlinkClick r:id="rId5"/>
              </a:rPr>
              <a:t> Platform</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ITUP </a:t>
            </a:r>
            <a:r>
              <a:rPr lang="hu-HU" dirty="0" err="1" smtClean="0"/>
              <a:t>Release</a:t>
            </a:r>
            <a:r>
              <a:rPr lang="hu-HU" dirty="0" smtClean="0"/>
              <a:t> Management</a:t>
            </a:r>
            <a:endParaRPr lang="hu-HU" dirty="0"/>
          </a:p>
        </p:txBody>
      </p:sp>
      <p:sp>
        <p:nvSpPr>
          <p:cNvPr id="3" name="Tartalom helye 2"/>
          <p:cNvSpPr>
            <a:spLocks noGrp="1"/>
          </p:cNvSpPr>
          <p:nvPr>
            <p:ph idx="1"/>
          </p:nvPr>
        </p:nvSpPr>
        <p:spPr/>
        <p:txBody>
          <a:bodyPr/>
          <a:lstStyle/>
          <a:p>
            <a:r>
              <a:rPr lang="hu-HU" dirty="0" smtClean="0"/>
              <a:t>Tervezés</a:t>
            </a:r>
          </a:p>
          <a:p>
            <a:r>
              <a:rPr lang="hu-HU" dirty="0" smtClean="0"/>
              <a:t>Implementálás</a:t>
            </a:r>
          </a:p>
          <a:p>
            <a:r>
              <a:rPr lang="hu-HU" dirty="0" smtClean="0"/>
              <a:t>Tesztelés</a:t>
            </a:r>
          </a:p>
          <a:p>
            <a:r>
              <a:rPr lang="hu-HU" dirty="0" smtClean="0"/>
              <a:t>Telepítés</a:t>
            </a:r>
          </a:p>
          <a:p>
            <a:r>
              <a:rPr lang="hu-HU" dirty="0" smtClean="0"/>
              <a:t>Ellenőrzés,</a:t>
            </a:r>
            <a:br>
              <a:rPr lang="hu-HU" dirty="0" smtClean="0"/>
            </a:br>
            <a:r>
              <a:rPr lang="hu-HU" dirty="0" smtClean="0"/>
              <a:t>lezárás</a:t>
            </a:r>
          </a:p>
          <a:p>
            <a:r>
              <a:rPr lang="hu-HU" dirty="0" smtClean="0"/>
              <a:t>Kiértékelés</a:t>
            </a:r>
            <a:endParaRPr lang="hu-HU" dirty="0"/>
          </a:p>
        </p:txBody>
      </p:sp>
      <p:pic>
        <p:nvPicPr>
          <p:cNvPr id="1026" name="Picture 2"/>
          <p:cNvPicPr>
            <a:picLocks noChangeAspect="1" noChangeArrowheads="1"/>
          </p:cNvPicPr>
          <p:nvPr/>
        </p:nvPicPr>
        <p:blipFill>
          <a:blip r:embed="rId2" cstate="print"/>
          <a:srcRect t="10026" b="14773"/>
          <a:stretch>
            <a:fillRect/>
          </a:stretch>
        </p:blipFill>
        <p:spPr bwMode="auto">
          <a:xfrm>
            <a:off x="3038507" y="1000108"/>
            <a:ext cx="6105525" cy="5357850"/>
          </a:xfrm>
          <a:prstGeom prst="rect">
            <a:avLst/>
          </a:prstGeom>
          <a:noFill/>
          <a:ln w="9525">
            <a:noFill/>
            <a:miter lim="800000"/>
            <a:headEnd/>
            <a:tailEnd/>
          </a:ln>
          <a:effectLst/>
        </p:spPr>
      </p:pic>
      <p:sp>
        <p:nvSpPr>
          <p:cNvPr id="5" name="Téglalap 4"/>
          <p:cNvSpPr/>
          <p:nvPr/>
        </p:nvSpPr>
        <p:spPr>
          <a:xfrm>
            <a:off x="4429124" y="1500174"/>
            <a:ext cx="1000132" cy="857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6" name="Téglalap 5"/>
          <p:cNvSpPr/>
          <p:nvPr/>
        </p:nvSpPr>
        <p:spPr>
          <a:xfrm>
            <a:off x="4429124" y="2500306"/>
            <a:ext cx="1000132" cy="857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7" name="Téglalap 6"/>
          <p:cNvSpPr/>
          <p:nvPr/>
        </p:nvSpPr>
        <p:spPr>
          <a:xfrm>
            <a:off x="4429124" y="3429000"/>
            <a:ext cx="1000132" cy="857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8" name="Téglalap 7"/>
          <p:cNvSpPr/>
          <p:nvPr/>
        </p:nvSpPr>
        <p:spPr>
          <a:xfrm>
            <a:off x="4429124" y="4357694"/>
            <a:ext cx="1071570" cy="857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9" name="Téglalap 8"/>
          <p:cNvSpPr/>
          <p:nvPr/>
        </p:nvSpPr>
        <p:spPr>
          <a:xfrm>
            <a:off x="4429124" y="5286388"/>
            <a:ext cx="1000132" cy="857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
        <p:nvSpPr>
          <p:cNvPr id="10" name="Téglalap 9"/>
          <p:cNvSpPr/>
          <p:nvPr/>
        </p:nvSpPr>
        <p:spPr>
          <a:xfrm>
            <a:off x="6715140" y="5438788"/>
            <a:ext cx="1500198" cy="857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ITUP </a:t>
            </a:r>
            <a:r>
              <a:rPr lang="hu-HU" dirty="0" err="1" smtClean="0"/>
              <a:t>Release</a:t>
            </a:r>
            <a:r>
              <a:rPr lang="hu-HU" dirty="0" smtClean="0"/>
              <a:t> Management - kapcsolatok</a:t>
            </a:r>
            <a:endParaRPr lang="hu-HU" dirty="0"/>
          </a:p>
        </p:txBody>
      </p:sp>
      <p:pic>
        <p:nvPicPr>
          <p:cNvPr id="1026" name="Picture 2"/>
          <p:cNvPicPr>
            <a:picLocks noChangeAspect="1" noChangeArrowheads="1"/>
          </p:cNvPicPr>
          <p:nvPr/>
        </p:nvPicPr>
        <p:blipFill>
          <a:blip r:embed="rId2" cstate="print"/>
          <a:srcRect t="10026" b="14773"/>
          <a:stretch>
            <a:fillRect/>
          </a:stretch>
        </p:blipFill>
        <p:spPr bwMode="auto">
          <a:xfrm>
            <a:off x="3038507" y="1000108"/>
            <a:ext cx="6105525" cy="5357850"/>
          </a:xfrm>
          <a:prstGeom prst="rect">
            <a:avLst/>
          </a:prstGeom>
          <a:noFill/>
          <a:ln w="9525">
            <a:noFill/>
            <a:miter lim="800000"/>
            <a:headEnd/>
            <a:tailEnd/>
          </a:ln>
          <a:effectLst/>
        </p:spPr>
      </p:pic>
      <p:sp>
        <p:nvSpPr>
          <p:cNvPr id="12" name="Lekerekített téglalap feliratnak 11"/>
          <p:cNvSpPr/>
          <p:nvPr/>
        </p:nvSpPr>
        <p:spPr>
          <a:xfrm>
            <a:off x="71438" y="1071546"/>
            <a:ext cx="2786050" cy="1143008"/>
          </a:xfrm>
          <a:prstGeom prst="wedgeRoundRectCallout">
            <a:avLst>
              <a:gd name="adj1" fmla="val 64616"/>
              <a:gd name="adj2" fmla="val 431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RFC indítja egy új kiadás elkészítését</a:t>
            </a:r>
          </a:p>
        </p:txBody>
      </p:sp>
      <p:sp>
        <p:nvSpPr>
          <p:cNvPr id="13" name="Lekerekített téglalap feliratnak 12"/>
          <p:cNvSpPr/>
          <p:nvPr/>
        </p:nvSpPr>
        <p:spPr>
          <a:xfrm>
            <a:off x="71406" y="2643182"/>
            <a:ext cx="2786050" cy="1143008"/>
          </a:xfrm>
          <a:prstGeom prst="wedgeRoundRectCallout">
            <a:avLst>
              <a:gd name="adj1" fmla="val 71081"/>
              <a:gd name="adj2" fmla="val 6743"/>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smtClean="0">
                <a:solidFill>
                  <a:schemeClr val="bg1"/>
                </a:solidFill>
              </a:rPr>
              <a:t>A </a:t>
            </a:r>
            <a:r>
              <a:rPr lang="hu-HU" sz="2400" dirty="0" err="1" smtClean="0">
                <a:solidFill>
                  <a:schemeClr val="bg1"/>
                </a:solidFill>
              </a:rPr>
              <a:t>Release</a:t>
            </a:r>
            <a:r>
              <a:rPr lang="hu-HU" sz="2400" dirty="0" smtClean="0">
                <a:solidFill>
                  <a:schemeClr val="bg1"/>
                </a:solidFill>
              </a:rPr>
              <a:t> is egy CI</a:t>
            </a:r>
          </a:p>
        </p:txBody>
      </p:sp>
      <p:sp>
        <p:nvSpPr>
          <p:cNvPr id="14" name="Lekerekített téglalap feliratnak 13"/>
          <p:cNvSpPr/>
          <p:nvPr/>
        </p:nvSpPr>
        <p:spPr>
          <a:xfrm>
            <a:off x="142844" y="4429132"/>
            <a:ext cx="2786050" cy="1714512"/>
          </a:xfrm>
          <a:prstGeom prst="wedgeRoundRectCallout">
            <a:avLst>
              <a:gd name="adj1" fmla="val 111361"/>
              <a:gd name="adj2" fmla="val -3123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smtClean="0">
                <a:solidFill>
                  <a:schemeClr val="bg1"/>
                </a:solidFill>
              </a:rPr>
              <a:t>Release</a:t>
            </a:r>
            <a:r>
              <a:rPr lang="hu-HU" sz="2400" dirty="0" smtClean="0">
                <a:solidFill>
                  <a:schemeClr val="bg1"/>
                </a:solidFill>
              </a:rPr>
              <a:t> telepítését a </a:t>
            </a:r>
            <a:r>
              <a:rPr lang="hu-HU" sz="2400" dirty="0" err="1" smtClean="0">
                <a:solidFill>
                  <a:schemeClr val="bg1"/>
                </a:solidFill>
              </a:rPr>
              <a:t>Deployment</a:t>
            </a:r>
            <a:r>
              <a:rPr lang="hu-HU" sz="2400" dirty="0" smtClean="0">
                <a:solidFill>
                  <a:schemeClr val="bg1"/>
                </a:solidFill>
              </a:rPr>
              <a:t> folyamat definiálja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ITUP </a:t>
            </a:r>
            <a:r>
              <a:rPr lang="hu-HU" dirty="0" err="1" smtClean="0"/>
              <a:t>Deployment</a:t>
            </a:r>
            <a:r>
              <a:rPr lang="hu-HU" dirty="0" smtClean="0"/>
              <a:t> Management - előkészítés</a:t>
            </a:r>
            <a:endParaRPr lang="hu-HU" dirty="0"/>
          </a:p>
        </p:txBody>
      </p:sp>
      <p:pic>
        <p:nvPicPr>
          <p:cNvPr id="1026" name="Picture 2"/>
          <p:cNvPicPr>
            <a:picLocks noChangeAspect="1" noChangeArrowheads="1"/>
          </p:cNvPicPr>
          <p:nvPr/>
        </p:nvPicPr>
        <p:blipFill>
          <a:blip r:embed="rId2" cstate="print"/>
          <a:srcRect/>
          <a:stretch>
            <a:fillRect/>
          </a:stretch>
        </p:blipFill>
        <p:spPr bwMode="auto">
          <a:xfrm>
            <a:off x="357158" y="857231"/>
            <a:ext cx="8643998" cy="536180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ITUP </a:t>
            </a:r>
            <a:r>
              <a:rPr lang="hu-HU" dirty="0" err="1" smtClean="0"/>
              <a:t>Deployment</a:t>
            </a:r>
            <a:r>
              <a:rPr lang="hu-HU" dirty="0" smtClean="0"/>
              <a:t> Management - végrehajtás</a:t>
            </a:r>
            <a:endParaRPr lang="hu-HU" dirty="0"/>
          </a:p>
        </p:txBody>
      </p:sp>
      <p:pic>
        <p:nvPicPr>
          <p:cNvPr id="2050" name="Picture 2"/>
          <p:cNvPicPr>
            <a:picLocks noChangeAspect="1" noChangeArrowheads="1"/>
          </p:cNvPicPr>
          <p:nvPr/>
        </p:nvPicPr>
        <p:blipFill>
          <a:blip r:embed="rId2" cstate="print"/>
          <a:srcRect/>
          <a:stretch>
            <a:fillRect/>
          </a:stretch>
        </p:blipFill>
        <p:spPr bwMode="auto">
          <a:xfrm>
            <a:off x="857224" y="824005"/>
            <a:ext cx="7500990" cy="553395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ITIL / ITUP folyamatok</a:t>
            </a:r>
            <a:endParaRPr lang="hu-HU" dirty="0"/>
          </a:p>
        </p:txBody>
      </p:sp>
      <p:sp>
        <p:nvSpPr>
          <p:cNvPr id="3" name="Tartalom helye 2"/>
          <p:cNvSpPr>
            <a:spLocks noGrp="1"/>
          </p:cNvSpPr>
          <p:nvPr>
            <p:ph idx="1"/>
          </p:nvPr>
        </p:nvSpPr>
        <p:spPr/>
        <p:txBody>
          <a:bodyPr/>
          <a:lstStyle/>
          <a:p>
            <a:pPr marL="0" indent="0">
              <a:buNone/>
            </a:pPr>
            <a:r>
              <a:rPr lang="hu-HU" dirty="0" smtClean="0"/>
              <a:t>Az eddigiekhez hasonlóan a céljuk:</a:t>
            </a:r>
          </a:p>
          <a:p>
            <a:endParaRPr lang="hu-HU" dirty="0" smtClean="0"/>
          </a:p>
          <a:p>
            <a:r>
              <a:rPr lang="hu-HU" dirty="0" smtClean="0"/>
              <a:t>Keret szolgáltatása</a:t>
            </a:r>
          </a:p>
          <a:p>
            <a:endParaRPr lang="hu-HU" dirty="0" smtClean="0"/>
          </a:p>
          <a:p>
            <a:r>
              <a:rPr lang="hu-HU" dirty="0" smtClean="0"/>
              <a:t>Felelősségek hozzárendelése</a:t>
            </a:r>
          </a:p>
          <a:p>
            <a:pPr lvl="1"/>
            <a:r>
              <a:rPr lang="hu-HU" dirty="0" smtClean="0"/>
              <a:t>szerepek definiálása</a:t>
            </a:r>
          </a:p>
          <a:p>
            <a:endParaRPr lang="hu-HU" dirty="0" smtClean="0"/>
          </a:p>
          <a:p>
            <a:r>
              <a:rPr lang="hu-HU" dirty="0" smtClean="0"/>
              <a:t>Fogalmak definiálása</a:t>
            </a:r>
            <a:endParaRPr lang="hu-H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rf-2009-sablon-v2">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irf-2009-sablon-v2</Template>
  <TotalTime>1465</TotalTime>
  <Words>2292</Words>
  <Application>Microsoft Office PowerPoint</Application>
  <PresentationFormat>Diavetítés a képernyőre (4:3 oldalarány)</PresentationFormat>
  <Paragraphs>347</Paragraphs>
  <Slides>40</Slides>
  <Notes>10</Notes>
  <HiddenSlides>3</HiddenSlides>
  <MMClips>0</MMClips>
  <ScaleCrop>false</ScaleCrop>
  <HeadingPairs>
    <vt:vector size="4" baseType="variant">
      <vt:variant>
        <vt:lpstr>Téma</vt:lpstr>
      </vt:variant>
      <vt:variant>
        <vt:i4>1</vt:i4>
      </vt:variant>
      <vt:variant>
        <vt:lpstr>Diacímek</vt:lpstr>
      </vt:variant>
      <vt:variant>
        <vt:i4>40</vt:i4>
      </vt:variant>
    </vt:vector>
  </HeadingPairs>
  <TitlesOfParts>
    <vt:vector size="41" baseType="lpstr">
      <vt:lpstr>irf-2009-sablon-v2</vt:lpstr>
      <vt:lpstr>Application Release and Deployment  (Alkalmazás kiadás és telepítés)</vt:lpstr>
      <vt:lpstr>PowerPoint bemutató</vt:lpstr>
      <vt:lpstr>Tartalom</vt:lpstr>
      <vt:lpstr>Release and Deployment mgmt</vt:lpstr>
      <vt:lpstr>ITUP Release Management</vt:lpstr>
      <vt:lpstr>ITUP Release Management - kapcsolatok</vt:lpstr>
      <vt:lpstr>ITUP Deployment Management - előkészítés</vt:lpstr>
      <vt:lpstr>ITUP Deployment Management - végrehajtás</vt:lpstr>
      <vt:lpstr>ITIL / ITUP folyamatok</vt:lpstr>
      <vt:lpstr>ITIL Release mgmt fogalmak</vt:lpstr>
      <vt:lpstr>Példa: kiadások ütemezése</vt:lpstr>
      <vt:lpstr>Átlapolódó/rész/rokon területek</vt:lpstr>
      <vt:lpstr>PowerPoint bemutató</vt:lpstr>
      <vt:lpstr>Tartalom</vt:lpstr>
      <vt:lpstr>Egyszerű központosított telepítés folyamata</vt:lpstr>
      <vt:lpstr>Egyszerű központosított telepítés folyamata</vt:lpstr>
      <vt:lpstr>Alaptechnológia: Windows Installer</vt:lpstr>
      <vt:lpstr>Telepítő csomag létrehozás</vt:lpstr>
      <vt:lpstr>Egyszerű központosított telepítés folyamata</vt:lpstr>
      <vt:lpstr>MSI testreszabása</vt:lpstr>
      <vt:lpstr>Egyszerű központosított telepítés folyamata</vt:lpstr>
      <vt:lpstr>AD csoportházirend</vt:lpstr>
      <vt:lpstr>Egyszerű központosított telepítés folyamata</vt:lpstr>
      <vt:lpstr>Automatikus terítés</vt:lpstr>
      <vt:lpstr>PowerPoint bemutató</vt:lpstr>
      <vt:lpstr>Tartalom</vt:lpstr>
      <vt:lpstr>Motiváció</vt:lpstr>
      <vt:lpstr>A kofigurációs rendszer főbb feladatai</vt:lpstr>
      <vt:lpstr>Megközelítések</vt:lpstr>
      <vt:lpstr>Célkonfiguráció alapú megoldás (röviden)</vt:lpstr>
      <vt:lpstr>Állapotgép alapú megoldás – GLU</vt:lpstr>
      <vt:lpstr>Véges állapotgép</vt:lpstr>
      <vt:lpstr>Példa szolgáltatás FSM implementáció</vt:lpstr>
      <vt:lpstr>A GLU architektúrája</vt:lpstr>
      <vt:lpstr>Groovy gyorstalpaló</vt:lpstr>
      <vt:lpstr>Klózok találós kérdés</vt:lpstr>
      <vt:lpstr>A GLU szkript (csont)váza</vt:lpstr>
      <vt:lpstr>PowerPoint bemutató</vt:lpstr>
      <vt:lpstr>Miért jó ez az egész?</vt:lpstr>
      <vt:lpstr>További információ</vt:lpstr>
    </vt:vector>
  </TitlesOfParts>
  <Company>Budapesti Műszaki és Gazdaságtudományi Egyetem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Szoftver telepítés</dc:title>
  <dc:creator>Micskei Zoltán</dc:creator>
  <cp:lastModifiedBy>Micskei Zoltán</cp:lastModifiedBy>
  <cp:revision>73</cp:revision>
  <dcterms:created xsi:type="dcterms:W3CDTF">2009-04-14T08:58:34Z</dcterms:created>
  <dcterms:modified xsi:type="dcterms:W3CDTF">2011-03-31T11:30:20Z</dcterms:modified>
</cp:coreProperties>
</file>