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12" r:id="rId3"/>
    <p:sldId id="261" r:id="rId4"/>
    <p:sldId id="285" r:id="rId5"/>
    <p:sldId id="313" r:id="rId6"/>
    <p:sldId id="296" r:id="rId7"/>
    <p:sldId id="264" r:id="rId8"/>
    <p:sldId id="272" r:id="rId9"/>
    <p:sldId id="281" r:id="rId10"/>
    <p:sldId id="274" r:id="rId11"/>
    <p:sldId id="277" r:id="rId12"/>
    <p:sldId id="282" r:id="rId13"/>
    <p:sldId id="275" r:id="rId14"/>
    <p:sldId id="280" r:id="rId15"/>
    <p:sldId id="283" r:id="rId16"/>
    <p:sldId id="284" r:id="rId17"/>
    <p:sldId id="276" r:id="rId18"/>
    <p:sldId id="303" r:id="rId19"/>
    <p:sldId id="304" r:id="rId20"/>
    <p:sldId id="305" r:id="rId21"/>
    <p:sldId id="306" r:id="rId22"/>
    <p:sldId id="267" r:id="rId23"/>
    <p:sldId id="271" r:id="rId24"/>
    <p:sldId id="292" r:id="rId25"/>
    <p:sldId id="279" r:id="rId26"/>
    <p:sldId id="311" r:id="rId27"/>
    <p:sldId id="289" r:id="rId28"/>
    <p:sldId id="299" r:id="rId29"/>
    <p:sldId id="290" r:id="rId30"/>
    <p:sldId id="291" r:id="rId31"/>
    <p:sldId id="293" r:id="rId32"/>
    <p:sldId id="298" r:id="rId33"/>
    <p:sldId id="309" r:id="rId34"/>
    <p:sldId id="310" r:id="rId35"/>
    <p:sldId id="300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6253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917" autoAdjust="0"/>
  </p:normalViewPr>
  <p:slideViewPr>
    <p:cSldViewPr>
      <p:cViewPr>
        <p:scale>
          <a:sx n="70" d="100"/>
          <a:sy n="70" d="100"/>
        </p:scale>
        <p:origin x="-217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(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teljesítette</a:t>
            </a:r>
            <a:r>
              <a:rPr lang="hu-HU" dirty="0" smtClean="0"/>
              <a:t>) / (Összes hallgató)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Munka1!$B$1</c:f>
              <c:strCache>
                <c:ptCount val="1"/>
                <c:pt idx="0">
                  <c:v>Nem teljesítette</c:v>
                </c:pt>
              </c:strCache>
            </c:strRef>
          </c:tx>
          <c:invertIfNegative val="0"/>
          <c:cat>
            <c:numRef>
              <c:f>Munka1!$A$2:$A$4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Munka1!$B$2:$B$4</c:f>
              <c:numCache>
                <c:formatCode>0.00%</c:formatCode>
                <c:ptCount val="3"/>
                <c:pt idx="0">
                  <c:v>0.25438596491228072</c:v>
                </c:pt>
                <c:pt idx="1">
                  <c:v>0.25675675675675674</c:v>
                </c:pt>
                <c:pt idx="2">
                  <c:v>0.27325581395348836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94624"/>
        <c:axId val="97996160"/>
      </c:barChart>
      <c:catAx>
        <c:axId val="9799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996160"/>
        <c:crosses val="autoZero"/>
        <c:auto val="1"/>
        <c:lblAlgn val="ctr"/>
        <c:lblOffset val="100"/>
        <c:noMultiLvlLbl val="0"/>
      </c:catAx>
      <c:valAx>
        <c:axId val="979961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7994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92E2B-FC10-4A29-B0FC-6ABB0B924E2B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E20024CD-7AAF-4160-AA9B-12C683E11577}">
      <dgm:prSet phldrT="[Szöveg]"/>
      <dgm:spPr/>
      <dgm:t>
        <a:bodyPr/>
        <a:lstStyle/>
        <a:p>
          <a:r>
            <a:rPr lang="hu-HU" dirty="0" smtClean="0"/>
            <a:t>rendszer</a:t>
          </a:r>
          <a:br>
            <a:rPr lang="hu-HU" dirty="0" smtClean="0"/>
          </a:br>
          <a:r>
            <a:rPr lang="hu-HU" dirty="0" smtClean="0"/>
            <a:t>mérnök</a:t>
          </a:r>
          <a:endParaRPr lang="hu-HU" dirty="0"/>
        </a:p>
      </dgm:t>
    </dgm:pt>
    <dgm:pt modelId="{3F8AC949-1833-480E-BFE6-63FEDA86A3D4}" type="parTrans" cxnId="{5278259C-6839-4DFF-B9FA-E2730F41583F}">
      <dgm:prSet/>
      <dgm:spPr/>
      <dgm:t>
        <a:bodyPr/>
        <a:lstStyle/>
        <a:p>
          <a:endParaRPr lang="hu-HU"/>
        </a:p>
      </dgm:t>
    </dgm:pt>
    <dgm:pt modelId="{4AEB99CC-D77C-463C-B992-6B12311FB355}" type="sibTrans" cxnId="{5278259C-6839-4DFF-B9FA-E2730F41583F}">
      <dgm:prSet/>
      <dgm:spPr/>
      <dgm:t>
        <a:bodyPr/>
        <a:lstStyle/>
        <a:p>
          <a:endParaRPr lang="hu-HU"/>
        </a:p>
      </dgm:t>
    </dgm:pt>
    <dgm:pt modelId="{C1E50ACF-FBCC-4150-82E1-64D305BCFE65}">
      <dgm:prSet phldrT="[Szöveg]"/>
      <dgm:spPr/>
      <dgm:t>
        <a:bodyPr/>
        <a:lstStyle/>
        <a:p>
          <a:r>
            <a:rPr lang="hu-HU" dirty="0" smtClean="0"/>
            <a:t>rendszergazda</a:t>
          </a:r>
          <a:endParaRPr lang="hu-HU" dirty="0"/>
        </a:p>
      </dgm:t>
    </dgm:pt>
    <dgm:pt modelId="{7F155B47-7B67-47F8-9DBC-70B69AEDB897}" type="parTrans" cxnId="{966E61E3-8F72-4248-9820-0DD5AEF5DE3D}">
      <dgm:prSet/>
      <dgm:spPr/>
      <dgm:t>
        <a:bodyPr/>
        <a:lstStyle/>
        <a:p>
          <a:endParaRPr lang="hu-HU"/>
        </a:p>
      </dgm:t>
    </dgm:pt>
    <dgm:pt modelId="{6DB27169-88B5-4B5F-A93E-1595AB782CE5}" type="sibTrans" cxnId="{966E61E3-8F72-4248-9820-0DD5AEF5DE3D}">
      <dgm:prSet/>
      <dgm:spPr/>
      <dgm:t>
        <a:bodyPr/>
        <a:lstStyle/>
        <a:p>
          <a:endParaRPr lang="hu-HU"/>
        </a:p>
      </dgm:t>
    </dgm:pt>
    <dgm:pt modelId="{2147834D-DDCD-4921-A20D-26D8CC4D524A}">
      <dgm:prSet phldrT="[Szöveg]"/>
      <dgm:spPr/>
      <dgm:t>
        <a:bodyPr/>
        <a:lstStyle/>
        <a:p>
          <a:r>
            <a:rPr lang="hu-HU" dirty="0" smtClean="0"/>
            <a:t>operátor, </a:t>
          </a:r>
          <a:br>
            <a:rPr lang="hu-HU" dirty="0" smtClean="0"/>
          </a:br>
          <a:r>
            <a:rPr lang="hu-HU" dirty="0" err="1" smtClean="0"/>
            <a:t>help</a:t>
          </a:r>
          <a:r>
            <a:rPr lang="hu-HU" dirty="0" smtClean="0"/>
            <a:t> </a:t>
          </a:r>
          <a:r>
            <a:rPr lang="hu-HU" dirty="0" err="1" smtClean="0"/>
            <a:t>desk</a:t>
          </a:r>
          <a:endParaRPr lang="hu-HU" dirty="0"/>
        </a:p>
      </dgm:t>
    </dgm:pt>
    <dgm:pt modelId="{B4731A33-D8AA-4BE8-ADCB-F1D878BB1F47}" type="parTrans" cxnId="{4AAC3F9A-3F7B-481F-BF43-D00CC8A1AE2A}">
      <dgm:prSet/>
      <dgm:spPr/>
      <dgm:t>
        <a:bodyPr/>
        <a:lstStyle/>
        <a:p>
          <a:endParaRPr lang="hu-HU"/>
        </a:p>
      </dgm:t>
    </dgm:pt>
    <dgm:pt modelId="{6ACFC58D-B210-443D-8EAC-3DEFBEEEAA5A}" type="sibTrans" cxnId="{4AAC3F9A-3F7B-481F-BF43-D00CC8A1AE2A}">
      <dgm:prSet/>
      <dgm:spPr/>
      <dgm:t>
        <a:bodyPr/>
        <a:lstStyle/>
        <a:p>
          <a:endParaRPr lang="hu-HU"/>
        </a:p>
      </dgm:t>
    </dgm:pt>
    <dgm:pt modelId="{E867531E-D1F7-46A3-B2ED-0BA557AADFAF}" type="pres">
      <dgm:prSet presAssocID="{A8A92E2B-FC10-4A29-B0FC-6ABB0B924E2B}" presName="compositeShape" presStyleCnt="0">
        <dgm:presLayoutVars>
          <dgm:dir/>
          <dgm:resizeHandles/>
        </dgm:presLayoutVars>
      </dgm:prSet>
      <dgm:spPr/>
    </dgm:pt>
    <dgm:pt modelId="{14A425B8-62A1-49D5-A230-AEA271436966}" type="pres">
      <dgm:prSet presAssocID="{A8A92E2B-FC10-4A29-B0FC-6ABB0B924E2B}" presName="pyramid" presStyleLbl="node1" presStyleIdx="0" presStyleCnt="1"/>
      <dgm:spPr/>
      <dgm:t>
        <a:bodyPr/>
        <a:lstStyle/>
        <a:p>
          <a:endParaRPr lang="hu-HU"/>
        </a:p>
      </dgm:t>
    </dgm:pt>
    <dgm:pt modelId="{77FC4195-566A-4D56-9519-290CB82BE2F6}" type="pres">
      <dgm:prSet presAssocID="{A8A92E2B-FC10-4A29-B0FC-6ABB0B924E2B}" presName="theList" presStyleCnt="0"/>
      <dgm:spPr/>
    </dgm:pt>
    <dgm:pt modelId="{0E369CB0-7E4E-4153-81B1-29392D910396}" type="pres">
      <dgm:prSet presAssocID="{E20024CD-7AAF-4160-AA9B-12C683E1157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6877AF-220C-46D7-8E95-061D2AB2932E}" type="pres">
      <dgm:prSet presAssocID="{E20024CD-7AAF-4160-AA9B-12C683E11577}" presName="aSpace" presStyleCnt="0"/>
      <dgm:spPr/>
    </dgm:pt>
    <dgm:pt modelId="{877FCD9B-471A-4E96-B915-52C131229DED}" type="pres">
      <dgm:prSet presAssocID="{C1E50ACF-FBCC-4150-82E1-64D305BCFE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D8EFB5-663B-42D1-9BB9-1E7BA600C407}" type="pres">
      <dgm:prSet presAssocID="{C1E50ACF-FBCC-4150-82E1-64D305BCFE65}" presName="aSpace" presStyleCnt="0"/>
      <dgm:spPr/>
    </dgm:pt>
    <dgm:pt modelId="{677A5022-E3C3-4544-ACD7-A0AC130CDF70}" type="pres">
      <dgm:prSet presAssocID="{2147834D-DDCD-4921-A20D-26D8CC4D524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96A0D-D4B3-473B-AA39-0CB0262AF112}" type="pres">
      <dgm:prSet presAssocID="{2147834D-DDCD-4921-A20D-26D8CC4D524A}" presName="aSpace" presStyleCnt="0"/>
      <dgm:spPr/>
    </dgm:pt>
  </dgm:ptLst>
  <dgm:cxnLst>
    <dgm:cxn modelId="{5278259C-6839-4DFF-B9FA-E2730F41583F}" srcId="{A8A92E2B-FC10-4A29-B0FC-6ABB0B924E2B}" destId="{E20024CD-7AAF-4160-AA9B-12C683E11577}" srcOrd="0" destOrd="0" parTransId="{3F8AC949-1833-480E-BFE6-63FEDA86A3D4}" sibTransId="{4AEB99CC-D77C-463C-B992-6B12311FB355}"/>
    <dgm:cxn modelId="{D568FD21-6C37-4A74-B7CD-4D8A956EBBFB}" type="presOf" srcId="{A8A92E2B-FC10-4A29-B0FC-6ABB0B924E2B}" destId="{E867531E-D1F7-46A3-B2ED-0BA557AADFAF}" srcOrd="0" destOrd="0" presId="urn:microsoft.com/office/officeart/2005/8/layout/pyramid2"/>
    <dgm:cxn modelId="{966E61E3-8F72-4248-9820-0DD5AEF5DE3D}" srcId="{A8A92E2B-FC10-4A29-B0FC-6ABB0B924E2B}" destId="{C1E50ACF-FBCC-4150-82E1-64D305BCFE65}" srcOrd="1" destOrd="0" parTransId="{7F155B47-7B67-47F8-9DBC-70B69AEDB897}" sibTransId="{6DB27169-88B5-4B5F-A93E-1595AB782CE5}"/>
    <dgm:cxn modelId="{6D020DFF-8DC4-4903-B044-C2216A0C2739}" type="presOf" srcId="{C1E50ACF-FBCC-4150-82E1-64D305BCFE65}" destId="{877FCD9B-471A-4E96-B915-52C131229DED}" srcOrd="0" destOrd="0" presId="urn:microsoft.com/office/officeart/2005/8/layout/pyramid2"/>
    <dgm:cxn modelId="{6E874D88-682A-4080-A8CF-DBFFC8E2C4E6}" type="presOf" srcId="{2147834D-DDCD-4921-A20D-26D8CC4D524A}" destId="{677A5022-E3C3-4544-ACD7-A0AC130CDF70}" srcOrd="0" destOrd="0" presId="urn:microsoft.com/office/officeart/2005/8/layout/pyramid2"/>
    <dgm:cxn modelId="{4AAC3F9A-3F7B-481F-BF43-D00CC8A1AE2A}" srcId="{A8A92E2B-FC10-4A29-B0FC-6ABB0B924E2B}" destId="{2147834D-DDCD-4921-A20D-26D8CC4D524A}" srcOrd="2" destOrd="0" parTransId="{B4731A33-D8AA-4BE8-ADCB-F1D878BB1F47}" sibTransId="{6ACFC58D-B210-443D-8EAC-3DEFBEEEAA5A}"/>
    <dgm:cxn modelId="{9ECA1E70-B71B-4E91-83E9-E0E24D0198D1}" type="presOf" srcId="{E20024CD-7AAF-4160-AA9B-12C683E11577}" destId="{0E369CB0-7E4E-4153-81B1-29392D910396}" srcOrd="0" destOrd="0" presId="urn:microsoft.com/office/officeart/2005/8/layout/pyramid2"/>
    <dgm:cxn modelId="{0ED705A2-3EF2-49E5-ABD9-D02746F8BE70}" type="presParOf" srcId="{E867531E-D1F7-46A3-B2ED-0BA557AADFAF}" destId="{14A425B8-62A1-49D5-A230-AEA271436966}" srcOrd="0" destOrd="0" presId="urn:microsoft.com/office/officeart/2005/8/layout/pyramid2"/>
    <dgm:cxn modelId="{B4BB3659-E999-4E96-81E7-66FBD5EBA124}" type="presParOf" srcId="{E867531E-D1F7-46A3-B2ED-0BA557AADFAF}" destId="{77FC4195-566A-4D56-9519-290CB82BE2F6}" srcOrd="1" destOrd="0" presId="urn:microsoft.com/office/officeart/2005/8/layout/pyramid2"/>
    <dgm:cxn modelId="{E7B4359A-4182-4CAA-B428-6A148FB79621}" type="presParOf" srcId="{77FC4195-566A-4D56-9519-290CB82BE2F6}" destId="{0E369CB0-7E4E-4153-81B1-29392D910396}" srcOrd="0" destOrd="0" presId="urn:microsoft.com/office/officeart/2005/8/layout/pyramid2"/>
    <dgm:cxn modelId="{4F9F1470-AE73-4DDE-B8AE-D58B3208B445}" type="presParOf" srcId="{77FC4195-566A-4D56-9519-290CB82BE2F6}" destId="{D76877AF-220C-46D7-8E95-061D2AB2932E}" srcOrd="1" destOrd="0" presId="urn:microsoft.com/office/officeart/2005/8/layout/pyramid2"/>
    <dgm:cxn modelId="{58FB7508-2C22-433E-BAD0-48A6DF1FD0A1}" type="presParOf" srcId="{77FC4195-566A-4D56-9519-290CB82BE2F6}" destId="{877FCD9B-471A-4E96-B915-52C131229DED}" srcOrd="2" destOrd="0" presId="urn:microsoft.com/office/officeart/2005/8/layout/pyramid2"/>
    <dgm:cxn modelId="{8A564322-9A26-43FC-882F-8F77EACE05CE}" type="presParOf" srcId="{77FC4195-566A-4D56-9519-290CB82BE2F6}" destId="{EBD8EFB5-663B-42D1-9BB9-1E7BA600C407}" srcOrd="3" destOrd="0" presId="urn:microsoft.com/office/officeart/2005/8/layout/pyramid2"/>
    <dgm:cxn modelId="{69FAC11D-367A-46C4-A061-CB37FB6024B0}" type="presParOf" srcId="{77FC4195-566A-4D56-9519-290CB82BE2F6}" destId="{677A5022-E3C3-4544-ACD7-A0AC130CDF70}" srcOrd="4" destOrd="0" presId="urn:microsoft.com/office/officeart/2005/8/layout/pyramid2"/>
    <dgm:cxn modelId="{2828C7FC-A281-4CCA-BF0E-76CB3EE962C2}" type="presParOf" srcId="{77FC4195-566A-4D56-9519-290CB82BE2F6}" destId="{8DB96A0D-D4B3-473B-AA39-0CB0262AF1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92E2B-FC10-4A29-B0FC-6ABB0B924E2B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E20024CD-7AAF-4160-AA9B-12C683E11577}">
      <dgm:prSet phldrT="[Szöveg]"/>
      <dgm:spPr/>
      <dgm:t>
        <a:bodyPr/>
        <a:lstStyle/>
        <a:p>
          <a:r>
            <a:rPr lang="hu-HU" dirty="0" smtClean="0"/>
            <a:t>rendszer</a:t>
          </a:r>
          <a:br>
            <a:rPr lang="hu-HU" dirty="0" smtClean="0"/>
          </a:br>
          <a:r>
            <a:rPr lang="hu-HU" dirty="0" smtClean="0"/>
            <a:t>mérnök</a:t>
          </a:r>
          <a:endParaRPr lang="hu-HU" dirty="0"/>
        </a:p>
      </dgm:t>
    </dgm:pt>
    <dgm:pt modelId="{3F8AC949-1833-480E-BFE6-63FEDA86A3D4}" type="parTrans" cxnId="{5278259C-6839-4DFF-B9FA-E2730F41583F}">
      <dgm:prSet/>
      <dgm:spPr/>
      <dgm:t>
        <a:bodyPr/>
        <a:lstStyle/>
        <a:p>
          <a:endParaRPr lang="hu-HU"/>
        </a:p>
      </dgm:t>
    </dgm:pt>
    <dgm:pt modelId="{4AEB99CC-D77C-463C-B992-6B12311FB355}" type="sibTrans" cxnId="{5278259C-6839-4DFF-B9FA-E2730F41583F}">
      <dgm:prSet/>
      <dgm:spPr/>
      <dgm:t>
        <a:bodyPr/>
        <a:lstStyle/>
        <a:p>
          <a:endParaRPr lang="hu-HU"/>
        </a:p>
      </dgm:t>
    </dgm:pt>
    <dgm:pt modelId="{C1E50ACF-FBCC-4150-82E1-64D305BCFE65}">
      <dgm:prSet phldrT="[Szöveg]"/>
      <dgm:spPr/>
      <dgm:t>
        <a:bodyPr/>
        <a:lstStyle/>
        <a:p>
          <a:r>
            <a:rPr lang="hu-HU" dirty="0" smtClean="0"/>
            <a:t>rendszergazda</a:t>
          </a:r>
          <a:endParaRPr lang="hu-HU" dirty="0"/>
        </a:p>
      </dgm:t>
    </dgm:pt>
    <dgm:pt modelId="{7F155B47-7B67-47F8-9DBC-70B69AEDB897}" type="parTrans" cxnId="{966E61E3-8F72-4248-9820-0DD5AEF5DE3D}">
      <dgm:prSet/>
      <dgm:spPr/>
      <dgm:t>
        <a:bodyPr/>
        <a:lstStyle/>
        <a:p>
          <a:endParaRPr lang="hu-HU"/>
        </a:p>
      </dgm:t>
    </dgm:pt>
    <dgm:pt modelId="{6DB27169-88B5-4B5F-A93E-1595AB782CE5}" type="sibTrans" cxnId="{966E61E3-8F72-4248-9820-0DD5AEF5DE3D}">
      <dgm:prSet/>
      <dgm:spPr/>
      <dgm:t>
        <a:bodyPr/>
        <a:lstStyle/>
        <a:p>
          <a:endParaRPr lang="hu-HU"/>
        </a:p>
      </dgm:t>
    </dgm:pt>
    <dgm:pt modelId="{2147834D-DDCD-4921-A20D-26D8CC4D524A}">
      <dgm:prSet phldrT="[Szöveg]"/>
      <dgm:spPr/>
      <dgm:t>
        <a:bodyPr/>
        <a:lstStyle/>
        <a:p>
          <a:r>
            <a:rPr lang="hu-HU" dirty="0" smtClean="0"/>
            <a:t>operátor, </a:t>
          </a:r>
          <a:br>
            <a:rPr lang="hu-HU" dirty="0" smtClean="0"/>
          </a:br>
          <a:r>
            <a:rPr lang="hu-HU" dirty="0" err="1" smtClean="0"/>
            <a:t>help</a:t>
          </a:r>
          <a:r>
            <a:rPr lang="hu-HU" dirty="0" smtClean="0"/>
            <a:t> </a:t>
          </a:r>
          <a:r>
            <a:rPr lang="hu-HU" dirty="0" err="1" smtClean="0"/>
            <a:t>desk</a:t>
          </a:r>
          <a:endParaRPr lang="hu-HU" dirty="0"/>
        </a:p>
      </dgm:t>
    </dgm:pt>
    <dgm:pt modelId="{B4731A33-D8AA-4BE8-ADCB-F1D878BB1F47}" type="parTrans" cxnId="{4AAC3F9A-3F7B-481F-BF43-D00CC8A1AE2A}">
      <dgm:prSet/>
      <dgm:spPr/>
      <dgm:t>
        <a:bodyPr/>
        <a:lstStyle/>
        <a:p>
          <a:endParaRPr lang="hu-HU"/>
        </a:p>
      </dgm:t>
    </dgm:pt>
    <dgm:pt modelId="{6ACFC58D-B210-443D-8EAC-3DEFBEEEAA5A}" type="sibTrans" cxnId="{4AAC3F9A-3F7B-481F-BF43-D00CC8A1AE2A}">
      <dgm:prSet/>
      <dgm:spPr/>
      <dgm:t>
        <a:bodyPr/>
        <a:lstStyle/>
        <a:p>
          <a:endParaRPr lang="hu-HU"/>
        </a:p>
      </dgm:t>
    </dgm:pt>
    <dgm:pt modelId="{E867531E-D1F7-46A3-B2ED-0BA557AADFAF}" type="pres">
      <dgm:prSet presAssocID="{A8A92E2B-FC10-4A29-B0FC-6ABB0B924E2B}" presName="compositeShape" presStyleCnt="0">
        <dgm:presLayoutVars>
          <dgm:dir/>
          <dgm:resizeHandles/>
        </dgm:presLayoutVars>
      </dgm:prSet>
      <dgm:spPr/>
    </dgm:pt>
    <dgm:pt modelId="{14A425B8-62A1-49D5-A230-AEA271436966}" type="pres">
      <dgm:prSet presAssocID="{A8A92E2B-FC10-4A29-B0FC-6ABB0B924E2B}" presName="pyramid" presStyleLbl="node1" presStyleIdx="0" presStyleCnt="1"/>
      <dgm:spPr/>
      <dgm:t>
        <a:bodyPr/>
        <a:lstStyle/>
        <a:p>
          <a:endParaRPr lang="hu-HU"/>
        </a:p>
      </dgm:t>
    </dgm:pt>
    <dgm:pt modelId="{77FC4195-566A-4D56-9519-290CB82BE2F6}" type="pres">
      <dgm:prSet presAssocID="{A8A92E2B-FC10-4A29-B0FC-6ABB0B924E2B}" presName="theList" presStyleCnt="0"/>
      <dgm:spPr/>
    </dgm:pt>
    <dgm:pt modelId="{0E369CB0-7E4E-4153-81B1-29392D910396}" type="pres">
      <dgm:prSet presAssocID="{E20024CD-7AAF-4160-AA9B-12C683E1157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6877AF-220C-46D7-8E95-061D2AB2932E}" type="pres">
      <dgm:prSet presAssocID="{E20024CD-7AAF-4160-AA9B-12C683E11577}" presName="aSpace" presStyleCnt="0"/>
      <dgm:spPr/>
    </dgm:pt>
    <dgm:pt modelId="{877FCD9B-471A-4E96-B915-52C131229DED}" type="pres">
      <dgm:prSet presAssocID="{C1E50ACF-FBCC-4150-82E1-64D305BCFE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D8EFB5-663B-42D1-9BB9-1E7BA600C407}" type="pres">
      <dgm:prSet presAssocID="{C1E50ACF-FBCC-4150-82E1-64D305BCFE65}" presName="aSpace" presStyleCnt="0"/>
      <dgm:spPr/>
    </dgm:pt>
    <dgm:pt modelId="{677A5022-E3C3-4544-ACD7-A0AC130CDF70}" type="pres">
      <dgm:prSet presAssocID="{2147834D-DDCD-4921-A20D-26D8CC4D524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96A0D-D4B3-473B-AA39-0CB0262AF112}" type="pres">
      <dgm:prSet presAssocID="{2147834D-DDCD-4921-A20D-26D8CC4D524A}" presName="aSpace" presStyleCnt="0"/>
      <dgm:spPr/>
    </dgm:pt>
  </dgm:ptLst>
  <dgm:cxnLst>
    <dgm:cxn modelId="{129B9DB7-5235-44FA-84C9-203B0FB7DC15}" type="presOf" srcId="{E20024CD-7AAF-4160-AA9B-12C683E11577}" destId="{0E369CB0-7E4E-4153-81B1-29392D910396}" srcOrd="0" destOrd="0" presId="urn:microsoft.com/office/officeart/2005/8/layout/pyramid2"/>
    <dgm:cxn modelId="{966E61E3-8F72-4248-9820-0DD5AEF5DE3D}" srcId="{A8A92E2B-FC10-4A29-B0FC-6ABB0B924E2B}" destId="{C1E50ACF-FBCC-4150-82E1-64D305BCFE65}" srcOrd="1" destOrd="0" parTransId="{7F155B47-7B67-47F8-9DBC-70B69AEDB897}" sibTransId="{6DB27169-88B5-4B5F-A93E-1595AB782CE5}"/>
    <dgm:cxn modelId="{27CF1B6A-277E-49F8-971C-456C1BCF1C01}" type="presOf" srcId="{A8A92E2B-FC10-4A29-B0FC-6ABB0B924E2B}" destId="{E867531E-D1F7-46A3-B2ED-0BA557AADFAF}" srcOrd="0" destOrd="0" presId="urn:microsoft.com/office/officeart/2005/8/layout/pyramid2"/>
    <dgm:cxn modelId="{FC6E4992-88C1-40D8-917A-DF88CE10B358}" type="presOf" srcId="{2147834D-DDCD-4921-A20D-26D8CC4D524A}" destId="{677A5022-E3C3-4544-ACD7-A0AC130CDF70}" srcOrd="0" destOrd="0" presId="urn:microsoft.com/office/officeart/2005/8/layout/pyramid2"/>
    <dgm:cxn modelId="{5278259C-6839-4DFF-B9FA-E2730F41583F}" srcId="{A8A92E2B-FC10-4A29-B0FC-6ABB0B924E2B}" destId="{E20024CD-7AAF-4160-AA9B-12C683E11577}" srcOrd="0" destOrd="0" parTransId="{3F8AC949-1833-480E-BFE6-63FEDA86A3D4}" sibTransId="{4AEB99CC-D77C-463C-B992-6B12311FB355}"/>
    <dgm:cxn modelId="{4AAC3F9A-3F7B-481F-BF43-D00CC8A1AE2A}" srcId="{A8A92E2B-FC10-4A29-B0FC-6ABB0B924E2B}" destId="{2147834D-DDCD-4921-A20D-26D8CC4D524A}" srcOrd="2" destOrd="0" parTransId="{B4731A33-D8AA-4BE8-ADCB-F1D878BB1F47}" sibTransId="{6ACFC58D-B210-443D-8EAC-3DEFBEEEAA5A}"/>
    <dgm:cxn modelId="{545EAAF8-2C6D-4174-AA61-35A016F672EC}" type="presOf" srcId="{C1E50ACF-FBCC-4150-82E1-64D305BCFE65}" destId="{877FCD9B-471A-4E96-B915-52C131229DED}" srcOrd="0" destOrd="0" presId="urn:microsoft.com/office/officeart/2005/8/layout/pyramid2"/>
    <dgm:cxn modelId="{29F6FAD1-815A-4061-9396-CBBF3E69DED5}" type="presParOf" srcId="{E867531E-D1F7-46A3-B2ED-0BA557AADFAF}" destId="{14A425B8-62A1-49D5-A230-AEA271436966}" srcOrd="0" destOrd="0" presId="urn:microsoft.com/office/officeart/2005/8/layout/pyramid2"/>
    <dgm:cxn modelId="{5B995E10-11D7-4584-9EE1-FFE17529C7BF}" type="presParOf" srcId="{E867531E-D1F7-46A3-B2ED-0BA557AADFAF}" destId="{77FC4195-566A-4D56-9519-290CB82BE2F6}" srcOrd="1" destOrd="0" presId="urn:microsoft.com/office/officeart/2005/8/layout/pyramid2"/>
    <dgm:cxn modelId="{D863018F-B39C-4188-9515-6E8D39A9D4CA}" type="presParOf" srcId="{77FC4195-566A-4D56-9519-290CB82BE2F6}" destId="{0E369CB0-7E4E-4153-81B1-29392D910396}" srcOrd="0" destOrd="0" presId="urn:microsoft.com/office/officeart/2005/8/layout/pyramid2"/>
    <dgm:cxn modelId="{9B62C21C-50A6-4DF7-A969-65A3648CC04B}" type="presParOf" srcId="{77FC4195-566A-4D56-9519-290CB82BE2F6}" destId="{D76877AF-220C-46D7-8E95-061D2AB2932E}" srcOrd="1" destOrd="0" presId="urn:microsoft.com/office/officeart/2005/8/layout/pyramid2"/>
    <dgm:cxn modelId="{27B25F57-1B77-4934-8AB1-86B3A8638E70}" type="presParOf" srcId="{77FC4195-566A-4D56-9519-290CB82BE2F6}" destId="{877FCD9B-471A-4E96-B915-52C131229DED}" srcOrd="2" destOrd="0" presId="urn:microsoft.com/office/officeart/2005/8/layout/pyramid2"/>
    <dgm:cxn modelId="{FF3D77CF-FD65-4C55-BF5A-C27D4514AE95}" type="presParOf" srcId="{77FC4195-566A-4D56-9519-290CB82BE2F6}" destId="{EBD8EFB5-663B-42D1-9BB9-1E7BA600C407}" srcOrd="3" destOrd="0" presId="urn:microsoft.com/office/officeart/2005/8/layout/pyramid2"/>
    <dgm:cxn modelId="{6FD08C15-2479-4BA5-8214-07520515B5DA}" type="presParOf" srcId="{77FC4195-566A-4D56-9519-290CB82BE2F6}" destId="{677A5022-E3C3-4544-ACD7-A0AC130CDF70}" srcOrd="4" destOrd="0" presId="urn:microsoft.com/office/officeart/2005/8/layout/pyramid2"/>
    <dgm:cxn modelId="{38213D59-28FC-497C-9EB4-CB7D3F277CE1}" type="presParOf" srcId="{77FC4195-566A-4D56-9519-290CB82BE2F6}" destId="{8DB96A0D-D4B3-473B-AA39-0CB0262AF1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A92E2B-FC10-4A29-B0FC-6ABB0B924E2B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E20024CD-7AAF-4160-AA9B-12C683E11577}">
      <dgm:prSet phldrT="[Szöveg]"/>
      <dgm:spPr/>
      <dgm:t>
        <a:bodyPr/>
        <a:lstStyle/>
        <a:p>
          <a:r>
            <a:rPr lang="hu-HU" dirty="0" smtClean="0"/>
            <a:t>rendszer</a:t>
          </a:r>
          <a:br>
            <a:rPr lang="hu-HU" dirty="0" smtClean="0"/>
          </a:br>
          <a:r>
            <a:rPr lang="hu-HU" dirty="0" smtClean="0"/>
            <a:t>mérnök</a:t>
          </a:r>
          <a:endParaRPr lang="hu-HU" dirty="0"/>
        </a:p>
      </dgm:t>
    </dgm:pt>
    <dgm:pt modelId="{3F8AC949-1833-480E-BFE6-63FEDA86A3D4}" type="parTrans" cxnId="{5278259C-6839-4DFF-B9FA-E2730F41583F}">
      <dgm:prSet/>
      <dgm:spPr/>
      <dgm:t>
        <a:bodyPr/>
        <a:lstStyle/>
        <a:p>
          <a:endParaRPr lang="hu-HU"/>
        </a:p>
      </dgm:t>
    </dgm:pt>
    <dgm:pt modelId="{4AEB99CC-D77C-463C-B992-6B12311FB355}" type="sibTrans" cxnId="{5278259C-6839-4DFF-B9FA-E2730F41583F}">
      <dgm:prSet/>
      <dgm:spPr/>
      <dgm:t>
        <a:bodyPr/>
        <a:lstStyle/>
        <a:p>
          <a:endParaRPr lang="hu-HU"/>
        </a:p>
      </dgm:t>
    </dgm:pt>
    <dgm:pt modelId="{C1E50ACF-FBCC-4150-82E1-64D305BCFE65}">
      <dgm:prSet phldrT="[Szöveg]"/>
      <dgm:spPr/>
      <dgm:t>
        <a:bodyPr/>
        <a:lstStyle/>
        <a:p>
          <a:r>
            <a:rPr lang="hu-HU" dirty="0" smtClean="0"/>
            <a:t>rendszergazda</a:t>
          </a:r>
          <a:endParaRPr lang="hu-HU" dirty="0"/>
        </a:p>
      </dgm:t>
    </dgm:pt>
    <dgm:pt modelId="{7F155B47-7B67-47F8-9DBC-70B69AEDB897}" type="parTrans" cxnId="{966E61E3-8F72-4248-9820-0DD5AEF5DE3D}">
      <dgm:prSet/>
      <dgm:spPr/>
      <dgm:t>
        <a:bodyPr/>
        <a:lstStyle/>
        <a:p>
          <a:endParaRPr lang="hu-HU"/>
        </a:p>
      </dgm:t>
    </dgm:pt>
    <dgm:pt modelId="{6DB27169-88B5-4B5F-A93E-1595AB782CE5}" type="sibTrans" cxnId="{966E61E3-8F72-4248-9820-0DD5AEF5DE3D}">
      <dgm:prSet/>
      <dgm:spPr/>
      <dgm:t>
        <a:bodyPr/>
        <a:lstStyle/>
        <a:p>
          <a:endParaRPr lang="hu-HU"/>
        </a:p>
      </dgm:t>
    </dgm:pt>
    <dgm:pt modelId="{2147834D-DDCD-4921-A20D-26D8CC4D524A}">
      <dgm:prSet phldrT="[Szöveg]"/>
      <dgm:spPr/>
      <dgm:t>
        <a:bodyPr/>
        <a:lstStyle/>
        <a:p>
          <a:r>
            <a:rPr lang="hu-HU" dirty="0" smtClean="0"/>
            <a:t>operátor, </a:t>
          </a:r>
          <a:br>
            <a:rPr lang="hu-HU" dirty="0" smtClean="0"/>
          </a:br>
          <a:r>
            <a:rPr lang="hu-HU" dirty="0" err="1" smtClean="0"/>
            <a:t>help</a:t>
          </a:r>
          <a:r>
            <a:rPr lang="hu-HU" dirty="0" smtClean="0"/>
            <a:t> </a:t>
          </a:r>
          <a:r>
            <a:rPr lang="hu-HU" dirty="0" err="1" smtClean="0"/>
            <a:t>desk</a:t>
          </a:r>
          <a:endParaRPr lang="hu-HU" dirty="0"/>
        </a:p>
      </dgm:t>
    </dgm:pt>
    <dgm:pt modelId="{B4731A33-D8AA-4BE8-ADCB-F1D878BB1F47}" type="parTrans" cxnId="{4AAC3F9A-3F7B-481F-BF43-D00CC8A1AE2A}">
      <dgm:prSet/>
      <dgm:spPr/>
      <dgm:t>
        <a:bodyPr/>
        <a:lstStyle/>
        <a:p>
          <a:endParaRPr lang="hu-HU"/>
        </a:p>
      </dgm:t>
    </dgm:pt>
    <dgm:pt modelId="{6ACFC58D-B210-443D-8EAC-3DEFBEEEAA5A}" type="sibTrans" cxnId="{4AAC3F9A-3F7B-481F-BF43-D00CC8A1AE2A}">
      <dgm:prSet/>
      <dgm:spPr/>
      <dgm:t>
        <a:bodyPr/>
        <a:lstStyle/>
        <a:p>
          <a:endParaRPr lang="hu-HU"/>
        </a:p>
      </dgm:t>
    </dgm:pt>
    <dgm:pt modelId="{E867531E-D1F7-46A3-B2ED-0BA557AADFAF}" type="pres">
      <dgm:prSet presAssocID="{A8A92E2B-FC10-4A29-B0FC-6ABB0B924E2B}" presName="compositeShape" presStyleCnt="0">
        <dgm:presLayoutVars>
          <dgm:dir/>
          <dgm:resizeHandles/>
        </dgm:presLayoutVars>
      </dgm:prSet>
      <dgm:spPr/>
    </dgm:pt>
    <dgm:pt modelId="{14A425B8-62A1-49D5-A230-AEA271436966}" type="pres">
      <dgm:prSet presAssocID="{A8A92E2B-FC10-4A29-B0FC-6ABB0B924E2B}" presName="pyramid" presStyleLbl="node1" presStyleIdx="0" presStyleCnt="1"/>
      <dgm:spPr/>
      <dgm:t>
        <a:bodyPr/>
        <a:lstStyle/>
        <a:p>
          <a:endParaRPr lang="hu-HU"/>
        </a:p>
      </dgm:t>
    </dgm:pt>
    <dgm:pt modelId="{77FC4195-566A-4D56-9519-290CB82BE2F6}" type="pres">
      <dgm:prSet presAssocID="{A8A92E2B-FC10-4A29-B0FC-6ABB0B924E2B}" presName="theList" presStyleCnt="0"/>
      <dgm:spPr/>
    </dgm:pt>
    <dgm:pt modelId="{0E369CB0-7E4E-4153-81B1-29392D910396}" type="pres">
      <dgm:prSet presAssocID="{E20024CD-7AAF-4160-AA9B-12C683E1157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6877AF-220C-46D7-8E95-061D2AB2932E}" type="pres">
      <dgm:prSet presAssocID="{E20024CD-7AAF-4160-AA9B-12C683E11577}" presName="aSpace" presStyleCnt="0"/>
      <dgm:spPr/>
    </dgm:pt>
    <dgm:pt modelId="{877FCD9B-471A-4E96-B915-52C131229DED}" type="pres">
      <dgm:prSet presAssocID="{C1E50ACF-FBCC-4150-82E1-64D305BCFE6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BD8EFB5-663B-42D1-9BB9-1E7BA600C407}" type="pres">
      <dgm:prSet presAssocID="{C1E50ACF-FBCC-4150-82E1-64D305BCFE65}" presName="aSpace" presStyleCnt="0"/>
      <dgm:spPr/>
    </dgm:pt>
    <dgm:pt modelId="{677A5022-E3C3-4544-ACD7-A0AC130CDF70}" type="pres">
      <dgm:prSet presAssocID="{2147834D-DDCD-4921-A20D-26D8CC4D524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96A0D-D4B3-473B-AA39-0CB0262AF112}" type="pres">
      <dgm:prSet presAssocID="{2147834D-DDCD-4921-A20D-26D8CC4D524A}" presName="aSpace" presStyleCnt="0"/>
      <dgm:spPr/>
    </dgm:pt>
  </dgm:ptLst>
  <dgm:cxnLst>
    <dgm:cxn modelId="{5278259C-6839-4DFF-B9FA-E2730F41583F}" srcId="{A8A92E2B-FC10-4A29-B0FC-6ABB0B924E2B}" destId="{E20024CD-7AAF-4160-AA9B-12C683E11577}" srcOrd="0" destOrd="0" parTransId="{3F8AC949-1833-480E-BFE6-63FEDA86A3D4}" sibTransId="{4AEB99CC-D77C-463C-B992-6B12311FB355}"/>
    <dgm:cxn modelId="{F5F06588-F115-419E-BC72-DD01A03155AF}" type="presOf" srcId="{A8A92E2B-FC10-4A29-B0FC-6ABB0B924E2B}" destId="{E867531E-D1F7-46A3-B2ED-0BA557AADFAF}" srcOrd="0" destOrd="0" presId="urn:microsoft.com/office/officeart/2005/8/layout/pyramid2"/>
    <dgm:cxn modelId="{97187F80-F520-4D86-A58C-A2569A328E60}" type="presOf" srcId="{C1E50ACF-FBCC-4150-82E1-64D305BCFE65}" destId="{877FCD9B-471A-4E96-B915-52C131229DED}" srcOrd="0" destOrd="0" presId="urn:microsoft.com/office/officeart/2005/8/layout/pyramid2"/>
    <dgm:cxn modelId="{966E61E3-8F72-4248-9820-0DD5AEF5DE3D}" srcId="{A8A92E2B-FC10-4A29-B0FC-6ABB0B924E2B}" destId="{C1E50ACF-FBCC-4150-82E1-64D305BCFE65}" srcOrd="1" destOrd="0" parTransId="{7F155B47-7B67-47F8-9DBC-70B69AEDB897}" sibTransId="{6DB27169-88B5-4B5F-A93E-1595AB782CE5}"/>
    <dgm:cxn modelId="{29AB0D06-3E7D-4A3C-BE9D-8717992C0F89}" type="presOf" srcId="{2147834D-DDCD-4921-A20D-26D8CC4D524A}" destId="{677A5022-E3C3-4544-ACD7-A0AC130CDF70}" srcOrd="0" destOrd="0" presId="urn:microsoft.com/office/officeart/2005/8/layout/pyramid2"/>
    <dgm:cxn modelId="{1A3E7566-E2C3-4B00-883B-6FB026BBFAED}" type="presOf" srcId="{E20024CD-7AAF-4160-AA9B-12C683E11577}" destId="{0E369CB0-7E4E-4153-81B1-29392D910396}" srcOrd="0" destOrd="0" presId="urn:microsoft.com/office/officeart/2005/8/layout/pyramid2"/>
    <dgm:cxn modelId="{4AAC3F9A-3F7B-481F-BF43-D00CC8A1AE2A}" srcId="{A8A92E2B-FC10-4A29-B0FC-6ABB0B924E2B}" destId="{2147834D-DDCD-4921-A20D-26D8CC4D524A}" srcOrd="2" destOrd="0" parTransId="{B4731A33-D8AA-4BE8-ADCB-F1D878BB1F47}" sibTransId="{6ACFC58D-B210-443D-8EAC-3DEFBEEEAA5A}"/>
    <dgm:cxn modelId="{26B5EBCA-B2D3-4EF3-8B5C-B1B27E7A1516}" type="presParOf" srcId="{E867531E-D1F7-46A3-B2ED-0BA557AADFAF}" destId="{14A425B8-62A1-49D5-A230-AEA271436966}" srcOrd="0" destOrd="0" presId="urn:microsoft.com/office/officeart/2005/8/layout/pyramid2"/>
    <dgm:cxn modelId="{91CF6546-62C1-419A-A7D8-4363F7DF9874}" type="presParOf" srcId="{E867531E-D1F7-46A3-B2ED-0BA557AADFAF}" destId="{77FC4195-566A-4D56-9519-290CB82BE2F6}" srcOrd="1" destOrd="0" presId="urn:microsoft.com/office/officeart/2005/8/layout/pyramid2"/>
    <dgm:cxn modelId="{F7A68147-BCB0-47D1-B8E0-14830637EF9C}" type="presParOf" srcId="{77FC4195-566A-4D56-9519-290CB82BE2F6}" destId="{0E369CB0-7E4E-4153-81B1-29392D910396}" srcOrd="0" destOrd="0" presId="urn:microsoft.com/office/officeart/2005/8/layout/pyramid2"/>
    <dgm:cxn modelId="{9EE53A5A-7C7F-411B-AC2A-FA76FBF827B0}" type="presParOf" srcId="{77FC4195-566A-4D56-9519-290CB82BE2F6}" destId="{D76877AF-220C-46D7-8E95-061D2AB2932E}" srcOrd="1" destOrd="0" presId="urn:microsoft.com/office/officeart/2005/8/layout/pyramid2"/>
    <dgm:cxn modelId="{1A2C9F45-FF35-45FD-825D-18F4AF2C3C09}" type="presParOf" srcId="{77FC4195-566A-4D56-9519-290CB82BE2F6}" destId="{877FCD9B-471A-4E96-B915-52C131229DED}" srcOrd="2" destOrd="0" presId="urn:microsoft.com/office/officeart/2005/8/layout/pyramid2"/>
    <dgm:cxn modelId="{B665C218-7D0C-46BF-A10B-682FDEF60815}" type="presParOf" srcId="{77FC4195-566A-4D56-9519-290CB82BE2F6}" destId="{EBD8EFB5-663B-42D1-9BB9-1E7BA600C407}" srcOrd="3" destOrd="0" presId="urn:microsoft.com/office/officeart/2005/8/layout/pyramid2"/>
    <dgm:cxn modelId="{97E1331B-7E3E-4BE4-92A7-35B81961BE6D}" type="presParOf" srcId="{77FC4195-566A-4D56-9519-290CB82BE2F6}" destId="{677A5022-E3C3-4544-ACD7-A0AC130CDF70}" srcOrd="4" destOrd="0" presId="urn:microsoft.com/office/officeart/2005/8/layout/pyramid2"/>
    <dgm:cxn modelId="{8B9D3ED4-52D4-4BD0-82FD-6CA876CA7D5B}" type="presParOf" srcId="{77FC4195-566A-4D56-9519-290CB82BE2F6}" destId="{8DB96A0D-D4B3-473B-AA39-0CB0262AF11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939F5-0A29-4C08-9750-98AD95E292DC}" type="doc">
      <dgm:prSet loTypeId="urn:microsoft.com/office/officeart/2005/8/layout/vList4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AF0493C6-84E0-4F66-A19C-6240D6EF72B6}">
      <dgm:prSet/>
      <dgm:spPr/>
      <dgm:t>
        <a:bodyPr/>
        <a:lstStyle/>
        <a:p>
          <a:pPr rtl="0"/>
          <a:r>
            <a:rPr lang="hu-HU" dirty="0" smtClean="0"/>
            <a:t>Infrastruktúra alapelemek (1)</a:t>
          </a:r>
          <a:endParaRPr lang="hu-HU" dirty="0"/>
        </a:p>
      </dgm:t>
    </dgm:pt>
    <dgm:pt modelId="{FCD6EF9C-5F3F-4593-9900-2A0A615C3DF8}" type="parTrans" cxnId="{92AEF0CF-8EA2-4E5C-AF36-F0BC0C4C0992}">
      <dgm:prSet/>
      <dgm:spPr/>
      <dgm:t>
        <a:bodyPr/>
        <a:lstStyle/>
        <a:p>
          <a:endParaRPr lang="hu-HU"/>
        </a:p>
      </dgm:t>
    </dgm:pt>
    <dgm:pt modelId="{4591E024-D22A-4F7B-8297-62AE92D3DE32}" type="sibTrans" cxnId="{92AEF0CF-8EA2-4E5C-AF36-F0BC0C4C0992}">
      <dgm:prSet/>
      <dgm:spPr/>
      <dgm:t>
        <a:bodyPr/>
        <a:lstStyle/>
        <a:p>
          <a:endParaRPr lang="hu-HU"/>
        </a:p>
      </dgm:t>
    </dgm:pt>
    <dgm:pt modelId="{C64087F7-76FC-4749-9830-CA54F9C83004}">
      <dgm:prSet/>
      <dgm:spPr/>
      <dgm:t>
        <a:bodyPr/>
        <a:lstStyle/>
        <a:p>
          <a:pPr rtl="0"/>
          <a:r>
            <a:rPr lang="hu-HU" dirty="0" smtClean="0"/>
            <a:t>Modellezés az informatikában (2)</a:t>
          </a:r>
          <a:endParaRPr lang="hu-HU" dirty="0"/>
        </a:p>
      </dgm:t>
    </dgm:pt>
    <dgm:pt modelId="{98C841AD-D4D3-45A7-BF2E-2BBAF4A9B414}" type="parTrans" cxnId="{3B5A60EE-C2E4-46D2-BC64-6B0BC20CB250}">
      <dgm:prSet/>
      <dgm:spPr/>
      <dgm:t>
        <a:bodyPr/>
        <a:lstStyle/>
        <a:p>
          <a:endParaRPr lang="hu-HU"/>
        </a:p>
      </dgm:t>
    </dgm:pt>
    <dgm:pt modelId="{6BBACAA5-0CF4-4B4B-AED5-26E078925FEB}" type="sibTrans" cxnId="{3B5A60EE-C2E4-46D2-BC64-6B0BC20CB250}">
      <dgm:prSet/>
      <dgm:spPr/>
      <dgm:t>
        <a:bodyPr/>
        <a:lstStyle/>
        <a:p>
          <a:endParaRPr lang="hu-HU"/>
        </a:p>
      </dgm:t>
    </dgm:pt>
    <dgm:pt modelId="{D4CCD408-D219-4679-A055-315F8A67B32D}">
      <dgm:prSet/>
      <dgm:spPr/>
      <dgm:t>
        <a:bodyPr/>
        <a:lstStyle/>
        <a:p>
          <a:pPr rtl="0"/>
          <a:r>
            <a:rPr lang="hu-HU" dirty="0" smtClean="0"/>
            <a:t>Címtárak (3)</a:t>
          </a:r>
          <a:endParaRPr lang="hu-HU" dirty="0"/>
        </a:p>
      </dgm:t>
    </dgm:pt>
    <dgm:pt modelId="{311EDDB8-4842-4D75-8161-A7CF38220CA1}" type="parTrans" cxnId="{26844B19-D95A-4ED1-8661-1FDDEA228EBA}">
      <dgm:prSet/>
      <dgm:spPr/>
      <dgm:t>
        <a:bodyPr/>
        <a:lstStyle/>
        <a:p>
          <a:endParaRPr lang="hu-HU"/>
        </a:p>
      </dgm:t>
    </dgm:pt>
    <dgm:pt modelId="{9A3C46D0-C59A-4E23-B559-1D9C0EFA2EAD}" type="sibTrans" cxnId="{26844B19-D95A-4ED1-8661-1FDDEA228EBA}">
      <dgm:prSet/>
      <dgm:spPr/>
      <dgm:t>
        <a:bodyPr/>
        <a:lstStyle/>
        <a:p>
          <a:endParaRPr lang="hu-HU"/>
        </a:p>
      </dgm:t>
    </dgm:pt>
    <dgm:pt modelId="{6425E5E5-E115-4C52-8588-2DC96398766D}">
      <dgm:prSet/>
      <dgm:spPr/>
      <dgm:t>
        <a:bodyPr/>
        <a:lstStyle/>
        <a:p>
          <a:pPr rtl="0"/>
          <a:r>
            <a:rPr lang="hu-HU" dirty="0" smtClean="0"/>
            <a:t>Konfigurációkezelés (4)</a:t>
          </a:r>
          <a:endParaRPr lang="hu-HU" dirty="0"/>
        </a:p>
      </dgm:t>
    </dgm:pt>
    <dgm:pt modelId="{9FEC1783-E8D6-41A4-A435-666EB52E19B4}" type="parTrans" cxnId="{2C9C3C4C-CF6D-4B1F-BEDE-D851FBBCC5F8}">
      <dgm:prSet/>
      <dgm:spPr/>
      <dgm:t>
        <a:bodyPr/>
        <a:lstStyle/>
        <a:p>
          <a:endParaRPr lang="hu-HU"/>
        </a:p>
      </dgm:t>
    </dgm:pt>
    <dgm:pt modelId="{A3FB5C0D-0106-4E71-9600-EF1D066349F6}" type="sibTrans" cxnId="{2C9C3C4C-CF6D-4B1F-BEDE-D851FBBCC5F8}">
      <dgm:prSet/>
      <dgm:spPr/>
      <dgm:t>
        <a:bodyPr/>
        <a:lstStyle/>
        <a:p>
          <a:endParaRPr lang="hu-HU"/>
        </a:p>
      </dgm:t>
    </dgm:pt>
    <dgm:pt modelId="{B13972F5-845E-439D-888B-7DC729AF5EC8}">
      <dgm:prSet/>
      <dgm:spPr/>
      <dgm:t>
        <a:bodyPr/>
        <a:lstStyle/>
        <a:p>
          <a:pPr rtl="0"/>
          <a:r>
            <a:rPr lang="hu-HU" dirty="0" err="1" smtClean="0"/>
            <a:t>Szkriptelés</a:t>
          </a:r>
          <a:r>
            <a:rPr lang="hu-HU" dirty="0" smtClean="0"/>
            <a:t> alapok (2+1) </a:t>
          </a:r>
          <a:endParaRPr lang="hu-HU" dirty="0"/>
        </a:p>
      </dgm:t>
    </dgm:pt>
    <dgm:pt modelId="{F55DB8F3-8E38-40B9-9DFA-F4B782C67D12}" type="parTrans" cxnId="{020B8D66-FB59-498B-99DA-5CEC3067CBCB}">
      <dgm:prSet/>
      <dgm:spPr/>
      <dgm:t>
        <a:bodyPr/>
        <a:lstStyle/>
        <a:p>
          <a:endParaRPr lang="hu-HU"/>
        </a:p>
      </dgm:t>
    </dgm:pt>
    <dgm:pt modelId="{DACEC90C-28D5-4E90-A0E7-9D0B366BFB0B}" type="sibTrans" cxnId="{020B8D66-FB59-498B-99DA-5CEC3067CBCB}">
      <dgm:prSet/>
      <dgm:spPr/>
      <dgm:t>
        <a:bodyPr/>
        <a:lstStyle/>
        <a:p>
          <a:endParaRPr lang="hu-HU"/>
        </a:p>
      </dgm:t>
    </dgm:pt>
    <dgm:pt modelId="{AFD46F31-6B5E-4C61-9DBD-183F9F78236A}" type="pres">
      <dgm:prSet presAssocID="{BC8939F5-0A29-4C08-9750-98AD95E292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94D7A88-763B-499F-A006-FB0666B093CF}" type="pres">
      <dgm:prSet presAssocID="{AF0493C6-84E0-4F66-A19C-6240D6EF72B6}" presName="comp" presStyleCnt="0"/>
      <dgm:spPr/>
    </dgm:pt>
    <dgm:pt modelId="{CF68AD39-FB42-47BB-97D0-BECFBFED2622}" type="pres">
      <dgm:prSet presAssocID="{AF0493C6-84E0-4F66-A19C-6240D6EF72B6}" presName="box" presStyleLbl="node1" presStyleIdx="0" presStyleCnt="5"/>
      <dgm:spPr/>
      <dgm:t>
        <a:bodyPr/>
        <a:lstStyle/>
        <a:p>
          <a:endParaRPr lang="hu-HU"/>
        </a:p>
      </dgm:t>
    </dgm:pt>
    <dgm:pt modelId="{4307354D-8688-4DF4-99F2-6361598EAB50}" type="pres">
      <dgm:prSet presAssocID="{AF0493C6-84E0-4F66-A19C-6240D6EF72B6}" presName="img" presStyleLbl="fgImgPlace1" presStyleIdx="0" presStyleCnt="5" custScaleX="739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2A98ED-CF15-4A98-A774-2371B7FA8F80}" type="pres">
      <dgm:prSet presAssocID="{AF0493C6-84E0-4F66-A19C-6240D6EF72B6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A72143-B0C7-45E3-9C36-1AA027DA3F47}" type="pres">
      <dgm:prSet presAssocID="{4591E024-D22A-4F7B-8297-62AE92D3DE32}" presName="spacer" presStyleCnt="0"/>
      <dgm:spPr/>
    </dgm:pt>
    <dgm:pt modelId="{2284F0C7-678D-4209-85F1-F19C748657F1}" type="pres">
      <dgm:prSet presAssocID="{C64087F7-76FC-4749-9830-CA54F9C83004}" presName="comp" presStyleCnt="0"/>
      <dgm:spPr/>
    </dgm:pt>
    <dgm:pt modelId="{8971E827-BE59-4297-8E4F-C1EFF4D639C2}" type="pres">
      <dgm:prSet presAssocID="{C64087F7-76FC-4749-9830-CA54F9C83004}" presName="box" presStyleLbl="node1" presStyleIdx="1" presStyleCnt="5"/>
      <dgm:spPr/>
      <dgm:t>
        <a:bodyPr/>
        <a:lstStyle/>
        <a:p>
          <a:endParaRPr lang="hu-HU"/>
        </a:p>
      </dgm:t>
    </dgm:pt>
    <dgm:pt modelId="{D1007B98-40EB-4D02-9A01-F127A928FF65}" type="pres">
      <dgm:prSet presAssocID="{C64087F7-76FC-4749-9830-CA54F9C83004}" presName="img" presStyleLbl="fgImgPlace1" presStyleIdx="1" presStyleCnt="5" custScaleX="739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39F705B-6A05-4762-8950-C257FF27ADEF}" type="pres">
      <dgm:prSet presAssocID="{C64087F7-76FC-4749-9830-CA54F9C8300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2D5E6A-4E71-4FF2-A13B-A9EC92D428A1}" type="pres">
      <dgm:prSet presAssocID="{6BBACAA5-0CF4-4B4B-AED5-26E078925FEB}" presName="spacer" presStyleCnt="0"/>
      <dgm:spPr/>
    </dgm:pt>
    <dgm:pt modelId="{1D8272D2-A13D-4260-8D64-A189376BF31C}" type="pres">
      <dgm:prSet presAssocID="{B13972F5-845E-439D-888B-7DC729AF5EC8}" presName="comp" presStyleCnt="0"/>
      <dgm:spPr/>
    </dgm:pt>
    <dgm:pt modelId="{F3842BCC-B566-4F4F-94C9-8CF0F801A993}" type="pres">
      <dgm:prSet presAssocID="{B13972F5-845E-439D-888B-7DC729AF5EC8}" presName="box" presStyleLbl="node1" presStyleIdx="2" presStyleCnt="5"/>
      <dgm:spPr/>
      <dgm:t>
        <a:bodyPr/>
        <a:lstStyle/>
        <a:p>
          <a:endParaRPr lang="hu-HU"/>
        </a:p>
      </dgm:t>
    </dgm:pt>
    <dgm:pt modelId="{DE838A53-C0DD-4F87-A956-60F23B3508A0}" type="pres">
      <dgm:prSet presAssocID="{B13972F5-845E-439D-888B-7DC729AF5EC8}" presName="img" presStyleLbl="fgImgPlace1" presStyleIdx="2" presStyleCnt="5" custScaleX="7393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5C6FDB43-76E1-4CE5-8980-37497E9C742E}" type="pres">
      <dgm:prSet presAssocID="{B13972F5-845E-439D-888B-7DC729AF5EC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6B7767-794A-43C5-8E33-77D0E17E0CA8}" type="pres">
      <dgm:prSet presAssocID="{DACEC90C-28D5-4E90-A0E7-9D0B366BFB0B}" presName="spacer" presStyleCnt="0"/>
      <dgm:spPr/>
    </dgm:pt>
    <dgm:pt modelId="{B5BC6DF8-879F-4A0B-A1B8-859DB0A9B826}" type="pres">
      <dgm:prSet presAssocID="{D4CCD408-D219-4679-A055-315F8A67B32D}" presName="comp" presStyleCnt="0"/>
      <dgm:spPr/>
    </dgm:pt>
    <dgm:pt modelId="{E26EE3F9-C36E-4DFC-860F-C9A0139EB890}" type="pres">
      <dgm:prSet presAssocID="{D4CCD408-D219-4679-A055-315F8A67B32D}" presName="box" presStyleLbl="node1" presStyleIdx="3" presStyleCnt="5"/>
      <dgm:spPr/>
      <dgm:t>
        <a:bodyPr/>
        <a:lstStyle/>
        <a:p>
          <a:endParaRPr lang="hu-HU"/>
        </a:p>
      </dgm:t>
    </dgm:pt>
    <dgm:pt modelId="{E124075D-C8E4-44F0-8305-116499A75D26}" type="pres">
      <dgm:prSet presAssocID="{D4CCD408-D219-4679-A055-315F8A67B32D}" presName="img" presStyleLbl="fgImgPlace1" presStyleIdx="3" presStyleCnt="5" custScaleX="7393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3F685B8-24E0-42AF-BC34-8604CFD81D7C}" type="pres">
      <dgm:prSet presAssocID="{D4CCD408-D219-4679-A055-315F8A67B32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D1CB63-37C9-475D-8D2A-7C085765B40C}" type="pres">
      <dgm:prSet presAssocID="{9A3C46D0-C59A-4E23-B559-1D9C0EFA2EAD}" presName="spacer" presStyleCnt="0"/>
      <dgm:spPr/>
    </dgm:pt>
    <dgm:pt modelId="{482120FC-DF56-44AF-8111-FDAFE438615C}" type="pres">
      <dgm:prSet presAssocID="{6425E5E5-E115-4C52-8588-2DC96398766D}" presName="comp" presStyleCnt="0"/>
      <dgm:spPr/>
    </dgm:pt>
    <dgm:pt modelId="{BAE71771-CB5F-4643-B87A-5727913DF733}" type="pres">
      <dgm:prSet presAssocID="{6425E5E5-E115-4C52-8588-2DC96398766D}" presName="box" presStyleLbl="node1" presStyleIdx="4" presStyleCnt="5"/>
      <dgm:spPr/>
      <dgm:t>
        <a:bodyPr/>
        <a:lstStyle/>
        <a:p>
          <a:endParaRPr lang="hu-HU"/>
        </a:p>
      </dgm:t>
    </dgm:pt>
    <dgm:pt modelId="{00451F98-FD9D-4097-AF86-0693145DD751}" type="pres">
      <dgm:prSet presAssocID="{6425E5E5-E115-4C52-8588-2DC96398766D}" presName="img" presStyleLbl="fgImgPlace1" presStyleIdx="4" presStyleCnt="5" custScaleX="6586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312DFCD-7A3F-4C74-B313-1C96BBF3C5FD}" type="pres">
      <dgm:prSet presAssocID="{6425E5E5-E115-4C52-8588-2DC96398766D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3DBDFEA-8A20-4D3D-9647-B785BCFDE094}" type="presOf" srcId="{D4CCD408-D219-4679-A055-315F8A67B32D}" destId="{03F685B8-24E0-42AF-BC34-8604CFD81D7C}" srcOrd="1" destOrd="0" presId="urn:microsoft.com/office/officeart/2005/8/layout/vList4#1"/>
    <dgm:cxn modelId="{822E705F-C158-4C2B-B815-21C8454AFA98}" type="presOf" srcId="{AF0493C6-84E0-4F66-A19C-6240D6EF72B6}" destId="{CF68AD39-FB42-47BB-97D0-BECFBFED2622}" srcOrd="0" destOrd="0" presId="urn:microsoft.com/office/officeart/2005/8/layout/vList4#1"/>
    <dgm:cxn modelId="{33C149A7-DD5E-4BE5-A4CA-F2BC045963D4}" type="presOf" srcId="{AF0493C6-84E0-4F66-A19C-6240D6EF72B6}" destId="{252A98ED-CF15-4A98-A774-2371B7FA8F80}" srcOrd="1" destOrd="0" presId="urn:microsoft.com/office/officeart/2005/8/layout/vList4#1"/>
    <dgm:cxn modelId="{26844B19-D95A-4ED1-8661-1FDDEA228EBA}" srcId="{BC8939F5-0A29-4C08-9750-98AD95E292DC}" destId="{D4CCD408-D219-4679-A055-315F8A67B32D}" srcOrd="3" destOrd="0" parTransId="{311EDDB8-4842-4D75-8161-A7CF38220CA1}" sibTransId="{9A3C46D0-C59A-4E23-B559-1D9C0EFA2EAD}"/>
    <dgm:cxn modelId="{D8AED647-76A8-4533-BBA8-1FA7900740C2}" type="presOf" srcId="{6425E5E5-E115-4C52-8588-2DC96398766D}" destId="{8312DFCD-7A3F-4C74-B313-1C96BBF3C5FD}" srcOrd="1" destOrd="0" presId="urn:microsoft.com/office/officeart/2005/8/layout/vList4#1"/>
    <dgm:cxn modelId="{3B5A60EE-C2E4-46D2-BC64-6B0BC20CB250}" srcId="{BC8939F5-0A29-4C08-9750-98AD95E292DC}" destId="{C64087F7-76FC-4749-9830-CA54F9C83004}" srcOrd="1" destOrd="0" parTransId="{98C841AD-D4D3-45A7-BF2E-2BBAF4A9B414}" sibTransId="{6BBACAA5-0CF4-4B4B-AED5-26E078925FEB}"/>
    <dgm:cxn modelId="{9D19DE7D-CCFF-49EE-92CD-BEEE58FBBEC9}" type="presOf" srcId="{6425E5E5-E115-4C52-8588-2DC96398766D}" destId="{BAE71771-CB5F-4643-B87A-5727913DF733}" srcOrd="0" destOrd="0" presId="urn:microsoft.com/office/officeart/2005/8/layout/vList4#1"/>
    <dgm:cxn modelId="{909DD0EB-DF96-449C-8FBD-A14564555198}" type="presOf" srcId="{C64087F7-76FC-4749-9830-CA54F9C83004}" destId="{8971E827-BE59-4297-8E4F-C1EFF4D639C2}" srcOrd="0" destOrd="0" presId="urn:microsoft.com/office/officeart/2005/8/layout/vList4#1"/>
    <dgm:cxn modelId="{862D7AF2-EBEC-4A0E-9A3C-14A5E5A801FC}" type="presOf" srcId="{C64087F7-76FC-4749-9830-CA54F9C83004}" destId="{839F705B-6A05-4762-8950-C257FF27ADEF}" srcOrd="1" destOrd="0" presId="urn:microsoft.com/office/officeart/2005/8/layout/vList4#1"/>
    <dgm:cxn modelId="{0B960BC6-0E23-46F2-B8DD-94732BFCCBE0}" type="presOf" srcId="{D4CCD408-D219-4679-A055-315F8A67B32D}" destId="{E26EE3F9-C36E-4DFC-860F-C9A0139EB890}" srcOrd="0" destOrd="0" presId="urn:microsoft.com/office/officeart/2005/8/layout/vList4#1"/>
    <dgm:cxn modelId="{0F8F46DC-EEEC-4004-B542-CC2D6CBB6B09}" type="presOf" srcId="{BC8939F5-0A29-4C08-9750-98AD95E292DC}" destId="{AFD46F31-6B5E-4C61-9DBD-183F9F78236A}" srcOrd="0" destOrd="0" presId="urn:microsoft.com/office/officeart/2005/8/layout/vList4#1"/>
    <dgm:cxn modelId="{B7EA51EF-49B3-4D09-8AE0-76240AF8C3C1}" type="presOf" srcId="{B13972F5-845E-439D-888B-7DC729AF5EC8}" destId="{F3842BCC-B566-4F4F-94C9-8CF0F801A993}" srcOrd="0" destOrd="0" presId="urn:microsoft.com/office/officeart/2005/8/layout/vList4#1"/>
    <dgm:cxn modelId="{92AEF0CF-8EA2-4E5C-AF36-F0BC0C4C0992}" srcId="{BC8939F5-0A29-4C08-9750-98AD95E292DC}" destId="{AF0493C6-84E0-4F66-A19C-6240D6EF72B6}" srcOrd="0" destOrd="0" parTransId="{FCD6EF9C-5F3F-4593-9900-2A0A615C3DF8}" sibTransId="{4591E024-D22A-4F7B-8297-62AE92D3DE32}"/>
    <dgm:cxn modelId="{020B8D66-FB59-498B-99DA-5CEC3067CBCB}" srcId="{BC8939F5-0A29-4C08-9750-98AD95E292DC}" destId="{B13972F5-845E-439D-888B-7DC729AF5EC8}" srcOrd="2" destOrd="0" parTransId="{F55DB8F3-8E38-40B9-9DFA-F4B782C67D12}" sibTransId="{DACEC90C-28D5-4E90-A0E7-9D0B366BFB0B}"/>
    <dgm:cxn modelId="{2C9C3C4C-CF6D-4B1F-BEDE-D851FBBCC5F8}" srcId="{BC8939F5-0A29-4C08-9750-98AD95E292DC}" destId="{6425E5E5-E115-4C52-8588-2DC96398766D}" srcOrd="4" destOrd="0" parTransId="{9FEC1783-E8D6-41A4-A435-666EB52E19B4}" sibTransId="{A3FB5C0D-0106-4E71-9600-EF1D066349F6}"/>
    <dgm:cxn modelId="{74296FA0-CA05-46E7-B979-67929EDCEF21}" type="presOf" srcId="{B13972F5-845E-439D-888B-7DC729AF5EC8}" destId="{5C6FDB43-76E1-4CE5-8980-37497E9C742E}" srcOrd="1" destOrd="0" presId="urn:microsoft.com/office/officeart/2005/8/layout/vList4#1"/>
    <dgm:cxn modelId="{64C61464-6FF2-41CF-87DC-151BD28DF55C}" type="presParOf" srcId="{AFD46F31-6B5E-4C61-9DBD-183F9F78236A}" destId="{F94D7A88-763B-499F-A006-FB0666B093CF}" srcOrd="0" destOrd="0" presId="urn:microsoft.com/office/officeart/2005/8/layout/vList4#1"/>
    <dgm:cxn modelId="{83EB2AA2-D9C7-469D-B6DB-301539685D52}" type="presParOf" srcId="{F94D7A88-763B-499F-A006-FB0666B093CF}" destId="{CF68AD39-FB42-47BB-97D0-BECFBFED2622}" srcOrd="0" destOrd="0" presId="urn:microsoft.com/office/officeart/2005/8/layout/vList4#1"/>
    <dgm:cxn modelId="{20AF5512-CD80-4B32-9707-2DF498CF560F}" type="presParOf" srcId="{F94D7A88-763B-499F-A006-FB0666B093CF}" destId="{4307354D-8688-4DF4-99F2-6361598EAB50}" srcOrd="1" destOrd="0" presId="urn:microsoft.com/office/officeart/2005/8/layout/vList4#1"/>
    <dgm:cxn modelId="{5260021C-196E-4C06-B4F1-4CD5BE4C4F6D}" type="presParOf" srcId="{F94D7A88-763B-499F-A006-FB0666B093CF}" destId="{252A98ED-CF15-4A98-A774-2371B7FA8F80}" srcOrd="2" destOrd="0" presId="urn:microsoft.com/office/officeart/2005/8/layout/vList4#1"/>
    <dgm:cxn modelId="{7CB3C71D-0BD5-45A5-B09B-CDE24AC1EFA1}" type="presParOf" srcId="{AFD46F31-6B5E-4C61-9DBD-183F9F78236A}" destId="{CCA72143-B0C7-45E3-9C36-1AA027DA3F47}" srcOrd="1" destOrd="0" presId="urn:microsoft.com/office/officeart/2005/8/layout/vList4#1"/>
    <dgm:cxn modelId="{E62A69CC-FDA4-48EC-B169-22325F2AEB30}" type="presParOf" srcId="{AFD46F31-6B5E-4C61-9DBD-183F9F78236A}" destId="{2284F0C7-678D-4209-85F1-F19C748657F1}" srcOrd="2" destOrd="0" presId="urn:microsoft.com/office/officeart/2005/8/layout/vList4#1"/>
    <dgm:cxn modelId="{E85F7201-0ED9-4107-9A71-CACE8EEC34B6}" type="presParOf" srcId="{2284F0C7-678D-4209-85F1-F19C748657F1}" destId="{8971E827-BE59-4297-8E4F-C1EFF4D639C2}" srcOrd="0" destOrd="0" presId="urn:microsoft.com/office/officeart/2005/8/layout/vList4#1"/>
    <dgm:cxn modelId="{F4B64D58-2D83-462B-B786-B91C52BBAFBD}" type="presParOf" srcId="{2284F0C7-678D-4209-85F1-F19C748657F1}" destId="{D1007B98-40EB-4D02-9A01-F127A928FF65}" srcOrd="1" destOrd="0" presId="urn:microsoft.com/office/officeart/2005/8/layout/vList4#1"/>
    <dgm:cxn modelId="{9CC32B62-3200-469A-9C64-675045D39518}" type="presParOf" srcId="{2284F0C7-678D-4209-85F1-F19C748657F1}" destId="{839F705B-6A05-4762-8950-C257FF27ADEF}" srcOrd="2" destOrd="0" presId="urn:microsoft.com/office/officeart/2005/8/layout/vList4#1"/>
    <dgm:cxn modelId="{C9277F33-E892-444A-8044-6FE188BA9292}" type="presParOf" srcId="{AFD46F31-6B5E-4C61-9DBD-183F9F78236A}" destId="{D82D5E6A-4E71-4FF2-A13B-A9EC92D428A1}" srcOrd="3" destOrd="0" presId="urn:microsoft.com/office/officeart/2005/8/layout/vList4#1"/>
    <dgm:cxn modelId="{B7A0E63A-0D25-4D2B-A944-CA8100C85835}" type="presParOf" srcId="{AFD46F31-6B5E-4C61-9DBD-183F9F78236A}" destId="{1D8272D2-A13D-4260-8D64-A189376BF31C}" srcOrd="4" destOrd="0" presId="urn:microsoft.com/office/officeart/2005/8/layout/vList4#1"/>
    <dgm:cxn modelId="{DC911821-D8B2-4412-B59B-A2B5C1EDC72C}" type="presParOf" srcId="{1D8272D2-A13D-4260-8D64-A189376BF31C}" destId="{F3842BCC-B566-4F4F-94C9-8CF0F801A993}" srcOrd="0" destOrd="0" presId="urn:microsoft.com/office/officeart/2005/8/layout/vList4#1"/>
    <dgm:cxn modelId="{E264D136-5299-4DB3-B6B4-BE778EAA71D6}" type="presParOf" srcId="{1D8272D2-A13D-4260-8D64-A189376BF31C}" destId="{DE838A53-C0DD-4F87-A956-60F23B3508A0}" srcOrd="1" destOrd="0" presId="urn:microsoft.com/office/officeart/2005/8/layout/vList4#1"/>
    <dgm:cxn modelId="{1A799487-F55E-4BE5-8E00-40D8250B3700}" type="presParOf" srcId="{1D8272D2-A13D-4260-8D64-A189376BF31C}" destId="{5C6FDB43-76E1-4CE5-8980-37497E9C742E}" srcOrd="2" destOrd="0" presId="urn:microsoft.com/office/officeart/2005/8/layout/vList4#1"/>
    <dgm:cxn modelId="{C2057C93-ABAF-45C7-9A09-95CDBB863A1D}" type="presParOf" srcId="{AFD46F31-6B5E-4C61-9DBD-183F9F78236A}" destId="{396B7767-794A-43C5-8E33-77D0E17E0CA8}" srcOrd="5" destOrd="0" presId="urn:microsoft.com/office/officeart/2005/8/layout/vList4#1"/>
    <dgm:cxn modelId="{C3B86BDB-BAB0-4987-87CD-781DA0AC04D6}" type="presParOf" srcId="{AFD46F31-6B5E-4C61-9DBD-183F9F78236A}" destId="{B5BC6DF8-879F-4A0B-A1B8-859DB0A9B826}" srcOrd="6" destOrd="0" presId="urn:microsoft.com/office/officeart/2005/8/layout/vList4#1"/>
    <dgm:cxn modelId="{C7DF0061-87FD-4AB9-AE94-514C91B4E44A}" type="presParOf" srcId="{B5BC6DF8-879F-4A0B-A1B8-859DB0A9B826}" destId="{E26EE3F9-C36E-4DFC-860F-C9A0139EB890}" srcOrd="0" destOrd="0" presId="urn:microsoft.com/office/officeart/2005/8/layout/vList4#1"/>
    <dgm:cxn modelId="{A6AE9439-B192-49B1-9A10-EA7862072851}" type="presParOf" srcId="{B5BC6DF8-879F-4A0B-A1B8-859DB0A9B826}" destId="{E124075D-C8E4-44F0-8305-116499A75D26}" srcOrd="1" destOrd="0" presId="urn:microsoft.com/office/officeart/2005/8/layout/vList4#1"/>
    <dgm:cxn modelId="{A54AAEB0-770B-49AA-A5F2-A5FA630095CD}" type="presParOf" srcId="{B5BC6DF8-879F-4A0B-A1B8-859DB0A9B826}" destId="{03F685B8-24E0-42AF-BC34-8604CFD81D7C}" srcOrd="2" destOrd="0" presId="urn:microsoft.com/office/officeart/2005/8/layout/vList4#1"/>
    <dgm:cxn modelId="{4C866AAA-58F3-4B6B-A329-54AC68FBC978}" type="presParOf" srcId="{AFD46F31-6B5E-4C61-9DBD-183F9F78236A}" destId="{81D1CB63-37C9-475D-8D2A-7C085765B40C}" srcOrd="7" destOrd="0" presId="urn:microsoft.com/office/officeart/2005/8/layout/vList4#1"/>
    <dgm:cxn modelId="{A9906221-989D-4719-874F-EC8741987445}" type="presParOf" srcId="{AFD46F31-6B5E-4C61-9DBD-183F9F78236A}" destId="{482120FC-DF56-44AF-8111-FDAFE438615C}" srcOrd="8" destOrd="0" presId="urn:microsoft.com/office/officeart/2005/8/layout/vList4#1"/>
    <dgm:cxn modelId="{1F751C8C-0CE9-4AAE-A53B-32F5204887E8}" type="presParOf" srcId="{482120FC-DF56-44AF-8111-FDAFE438615C}" destId="{BAE71771-CB5F-4643-B87A-5727913DF733}" srcOrd="0" destOrd="0" presId="urn:microsoft.com/office/officeart/2005/8/layout/vList4#1"/>
    <dgm:cxn modelId="{62EDFA64-0534-450E-8FFF-2CBC2569ACBA}" type="presParOf" srcId="{482120FC-DF56-44AF-8111-FDAFE438615C}" destId="{00451F98-FD9D-4097-AF86-0693145DD751}" srcOrd="1" destOrd="0" presId="urn:microsoft.com/office/officeart/2005/8/layout/vList4#1"/>
    <dgm:cxn modelId="{9A433C58-3F09-4993-BB86-90B6A5487C54}" type="presParOf" srcId="{482120FC-DF56-44AF-8111-FDAFE438615C}" destId="{8312DFCD-7A3F-4C74-B313-1C96BBF3C5F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99955-27FD-47A7-A903-15E22840620D}" type="doc">
      <dgm:prSet loTypeId="urn:microsoft.com/office/officeart/2005/8/layout/vList4#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2F16EAEC-5B81-4421-A6FA-5B74200D3896}">
      <dgm:prSet/>
      <dgm:spPr/>
      <dgm:t>
        <a:bodyPr/>
        <a:lstStyle/>
        <a:p>
          <a:pPr rtl="0"/>
          <a:r>
            <a:rPr lang="hu-HU" dirty="0" smtClean="0"/>
            <a:t>Rendszermonitorozás (3)</a:t>
          </a:r>
          <a:endParaRPr lang="hu-HU" dirty="0"/>
        </a:p>
      </dgm:t>
    </dgm:pt>
    <dgm:pt modelId="{037D3D7C-74E8-4B90-BE0E-EC6517766F89}" type="parTrans" cxnId="{4EC52904-83A4-41E8-A843-B9018236B357}">
      <dgm:prSet/>
      <dgm:spPr/>
      <dgm:t>
        <a:bodyPr/>
        <a:lstStyle/>
        <a:p>
          <a:endParaRPr lang="hu-HU"/>
        </a:p>
      </dgm:t>
    </dgm:pt>
    <dgm:pt modelId="{2D3B3C1F-0AEA-45BD-B3C4-D9DD7C64F49A}" type="sibTrans" cxnId="{4EC52904-83A4-41E8-A843-B9018236B357}">
      <dgm:prSet/>
      <dgm:spPr/>
      <dgm:t>
        <a:bodyPr/>
        <a:lstStyle/>
        <a:p>
          <a:endParaRPr lang="hu-HU"/>
        </a:p>
      </dgm:t>
    </dgm:pt>
    <dgm:pt modelId="{247CC5D9-FA9B-4E40-AD23-A0C8E72AA5E1}">
      <dgm:prSet/>
      <dgm:spPr/>
      <dgm:t>
        <a:bodyPr/>
        <a:lstStyle/>
        <a:p>
          <a:pPr rtl="0"/>
          <a:r>
            <a:rPr lang="hu-HU" dirty="0" smtClean="0"/>
            <a:t>Virtualizáció és </a:t>
          </a:r>
          <a:r>
            <a:rPr lang="hu-HU" dirty="0" err="1" smtClean="0"/>
            <a:t>cloud</a:t>
          </a:r>
          <a:r>
            <a:rPr lang="hu-HU" dirty="0" smtClean="0"/>
            <a:t> </a:t>
          </a:r>
          <a:r>
            <a:rPr lang="hu-HU" dirty="0" err="1" smtClean="0"/>
            <a:t>computing</a:t>
          </a:r>
          <a:r>
            <a:rPr lang="hu-HU" dirty="0" smtClean="0"/>
            <a:t> (3)</a:t>
          </a:r>
          <a:endParaRPr lang="hu-HU" dirty="0"/>
        </a:p>
      </dgm:t>
    </dgm:pt>
    <dgm:pt modelId="{3693C14F-8CF1-4252-BF6B-B9BCB2E89810}" type="parTrans" cxnId="{E545FA57-9BAD-4431-9DEC-5FFB5BDE12EE}">
      <dgm:prSet/>
      <dgm:spPr/>
      <dgm:t>
        <a:bodyPr/>
        <a:lstStyle/>
        <a:p>
          <a:endParaRPr lang="hu-HU"/>
        </a:p>
      </dgm:t>
    </dgm:pt>
    <dgm:pt modelId="{111CD450-40A2-4D87-A6D9-14E329DD6875}" type="sibTrans" cxnId="{E545FA57-9BAD-4431-9DEC-5FFB5BDE12EE}">
      <dgm:prSet/>
      <dgm:spPr/>
      <dgm:t>
        <a:bodyPr/>
        <a:lstStyle/>
        <a:p>
          <a:endParaRPr lang="hu-HU"/>
        </a:p>
      </dgm:t>
    </dgm:pt>
    <dgm:pt modelId="{4A1E2F86-444B-4079-813D-71FA6E61582A}">
      <dgm:prSet/>
      <dgm:spPr/>
      <dgm:t>
        <a:bodyPr/>
        <a:lstStyle/>
        <a:p>
          <a:pPr rtl="0"/>
          <a:r>
            <a:rPr lang="hu-HU" dirty="0" smtClean="0"/>
            <a:t>Szolgáltatásbiztonság, hibatűrés (2)</a:t>
          </a:r>
          <a:endParaRPr lang="hu-HU" dirty="0"/>
        </a:p>
      </dgm:t>
    </dgm:pt>
    <dgm:pt modelId="{A2499E48-951E-440B-A6F3-5556820C2134}" type="parTrans" cxnId="{A50C0637-7F54-4BFD-A9C0-4D7CCF01862F}">
      <dgm:prSet/>
      <dgm:spPr/>
      <dgm:t>
        <a:bodyPr/>
        <a:lstStyle/>
        <a:p>
          <a:endParaRPr lang="hu-HU"/>
        </a:p>
      </dgm:t>
    </dgm:pt>
    <dgm:pt modelId="{57F9C644-FAFD-4A3A-8BE1-89D432997384}" type="sibTrans" cxnId="{A50C0637-7F54-4BFD-A9C0-4D7CCF01862F}">
      <dgm:prSet/>
      <dgm:spPr/>
      <dgm:t>
        <a:bodyPr/>
        <a:lstStyle/>
        <a:p>
          <a:endParaRPr lang="hu-HU"/>
        </a:p>
      </dgm:t>
    </dgm:pt>
    <dgm:pt modelId="{82B9C048-5D2B-4F27-B7B5-BFC410E74783}">
      <dgm:prSet/>
      <dgm:spPr/>
      <dgm:t>
        <a:bodyPr/>
        <a:lstStyle/>
        <a:p>
          <a:pPr rtl="0"/>
          <a:r>
            <a:rPr lang="hu-HU" dirty="0" smtClean="0"/>
            <a:t>Intelligens rendszerfelügyelet </a:t>
          </a:r>
          <a:endParaRPr lang="hu-HU" dirty="0"/>
        </a:p>
      </dgm:t>
    </dgm:pt>
    <dgm:pt modelId="{8A5A21CB-595C-41DC-AFF6-B7E94D233C76}" type="parTrans" cxnId="{3CA5A554-22DA-4E08-A12C-F7D71384E27C}">
      <dgm:prSet/>
      <dgm:spPr/>
      <dgm:t>
        <a:bodyPr/>
        <a:lstStyle/>
        <a:p>
          <a:endParaRPr lang="hu-HU"/>
        </a:p>
      </dgm:t>
    </dgm:pt>
    <dgm:pt modelId="{0F4AEEAE-9CAA-4F1A-87B0-DEECB91F3D79}" type="sibTrans" cxnId="{3CA5A554-22DA-4E08-A12C-F7D71384E27C}">
      <dgm:prSet/>
      <dgm:spPr/>
      <dgm:t>
        <a:bodyPr/>
        <a:lstStyle/>
        <a:p>
          <a:endParaRPr lang="hu-HU"/>
        </a:p>
      </dgm:t>
    </dgm:pt>
    <dgm:pt modelId="{79EA0E04-0702-4F3D-93FA-5A8BADD8E1F0}" type="pres">
      <dgm:prSet presAssocID="{12F99955-27FD-47A7-A903-15E2284062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19EB020-9C87-4618-90B1-F8956AD24340}" type="pres">
      <dgm:prSet presAssocID="{2F16EAEC-5B81-4421-A6FA-5B74200D3896}" presName="comp" presStyleCnt="0"/>
      <dgm:spPr/>
    </dgm:pt>
    <dgm:pt modelId="{3129555C-0487-4E50-A663-E1921F4F22A0}" type="pres">
      <dgm:prSet presAssocID="{2F16EAEC-5B81-4421-A6FA-5B74200D3896}" presName="box" presStyleLbl="node1" presStyleIdx="0" presStyleCnt="4"/>
      <dgm:spPr/>
      <dgm:t>
        <a:bodyPr/>
        <a:lstStyle/>
        <a:p>
          <a:endParaRPr lang="hu-HU"/>
        </a:p>
      </dgm:t>
    </dgm:pt>
    <dgm:pt modelId="{21039BCD-E933-4F4B-B82E-C4C7880F154C}" type="pres">
      <dgm:prSet presAssocID="{2F16EAEC-5B81-4421-A6FA-5B74200D3896}" presName="img" presStyleLbl="fgImgPlace1" presStyleIdx="0" presStyleCnt="4" custScaleX="739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05B64B34-0C2B-45BB-B859-F6A266B33F3D}" type="pres">
      <dgm:prSet presAssocID="{2F16EAEC-5B81-4421-A6FA-5B74200D389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2739D1-3F08-46EA-84E0-C0ED19E94834}" type="pres">
      <dgm:prSet presAssocID="{2D3B3C1F-0AEA-45BD-B3C4-D9DD7C64F49A}" presName="spacer" presStyleCnt="0"/>
      <dgm:spPr/>
    </dgm:pt>
    <dgm:pt modelId="{6742CC96-EE61-475F-82F8-B26CAB7584F1}" type="pres">
      <dgm:prSet presAssocID="{4A1E2F86-444B-4079-813D-71FA6E61582A}" presName="comp" presStyleCnt="0"/>
      <dgm:spPr/>
    </dgm:pt>
    <dgm:pt modelId="{C8B6CCEE-24BD-4465-A6A4-799C62922B76}" type="pres">
      <dgm:prSet presAssocID="{4A1E2F86-444B-4079-813D-71FA6E61582A}" presName="box" presStyleLbl="node1" presStyleIdx="1" presStyleCnt="4"/>
      <dgm:spPr/>
      <dgm:t>
        <a:bodyPr/>
        <a:lstStyle/>
        <a:p>
          <a:endParaRPr lang="hu-HU"/>
        </a:p>
      </dgm:t>
    </dgm:pt>
    <dgm:pt modelId="{89DA17CA-4E6D-4013-84CD-F31231046AFE}" type="pres">
      <dgm:prSet presAssocID="{4A1E2F86-444B-4079-813D-71FA6E61582A}" presName="img" presStyleLbl="fgImgPlace1" presStyleIdx="1" presStyleCnt="4" custScaleX="739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80D1A0A8-BC2E-408E-B1A6-CAD946096151}" type="pres">
      <dgm:prSet presAssocID="{4A1E2F86-444B-4079-813D-71FA6E61582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842A2B-6DDA-4ADC-803E-CC8772DAE6BA}" type="pres">
      <dgm:prSet presAssocID="{57F9C644-FAFD-4A3A-8BE1-89D432997384}" presName="spacer" presStyleCnt="0"/>
      <dgm:spPr/>
    </dgm:pt>
    <dgm:pt modelId="{55177D12-8B3E-43D0-91CB-D2B4EF085D18}" type="pres">
      <dgm:prSet presAssocID="{247CC5D9-FA9B-4E40-AD23-A0C8E72AA5E1}" presName="comp" presStyleCnt="0"/>
      <dgm:spPr/>
    </dgm:pt>
    <dgm:pt modelId="{E92F1595-A64D-4841-935B-24DC99F3961F}" type="pres">
      <dgm:prSet presAssocID="{247CC5D9-FA9B-4E40-AD23-A0C8E72AA5E1}" presName="box" presStyleLbl="node1" presStyleIdx="2" presStyleCnt="4"/>
      <dgm:spPr/>
      <dgm:t>
        <a:bodyPr/>
        <a:lstStyle/>
        <a:p>
          <a:endParaRPr lang="hu-HU"/>
        </a:p>
      </dgm:t>
    </dgm:pt>
    <dgm:pt modelId="{548DF2C9-1246-4F81-BD2A-ACD56C73E1B6}" type="pres">
      <dgm:prSet presAssocID="{247CC5D9-FA9B-4E40-AD23-A0C8E72AA5E1}" presName="img" presStyleLbl="fgImgPlace1" presStyleIdx="2" presStyleCnt="4" custScaleX="7393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DF43A2CC-C4C6-4A00-B45E-04B6558899D7}" type="pres">
      <dgm:prSet presAssocID="{247CC5D9-FA9B-4E40-AD23-A0C8E72AA5E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8B43DE-4C85-4142-8469-8BE7A8D8C7D8}" type="pres">
      <dgm:prSet presAssocID="{111CD450-40A2-4D87-A6D9-14E329DD6875}" presName="spacer" presStyleCnt="0"/>
      <dgm:spPr/>
    </dgm:pt>
    <dgm:pt modelId="{612EE4FC-39D2-404A-8DE0-2E9D1F5153F1}" type="pres">
      <dgm:prSet presAssocID="{82B9C048-5D2B-4F27-B7B5-BFC410E74783}" presName="comp" presStyleCnt="0"/>
      <dgm:spPr/>
    </dgm:pt>
    <dgm:pt modelId="{C5A9863C-D3EB-430A-AF06-97326547E072}" type="pres">
      <dgm:prSet presAssocID="{82B9C048-5D2B-4F27-B7B5-BFC410E74783}" presName="box" presStyleLbl="node1" presStyleIdx="3" presStyleCnt="4"/>
      <dgm:spPr/>
      <dgm:t>
        <a:bodyPr/>
        <a:lstStyle/>
        <a:p>
          <a:endParaRPr lang="hu-HU"/>
        </a:p>
      </dgm:t>
    </dgm:pt>
    <dgm:pt modelId="{8A0EF200-3B47-4C2C-AE79-0753E0FD284D}" type="pres">
      <dgm:prSet presAssocID="{82B9C048-5D2B-4F27-B7B5-BFC410E74783}" presName="img" presStyleLbl="fgImgPlace1" presStyleIdx="3" presStyleCnt="4" custScaleX="7393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6169C81C-763A-4C0A-B30D-0916B0635B2E}" type="pres">
      <dgm:prSet presAssocID="{82B9C048-5D2B-4F27-B7B5-BFC410E7478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FDD827D-631B-4777-8395-10FA6417671A}" type="presOf" srcId="{82B9C048-5D2B-4F27-B7B5-BFC410E74783}" destId="{C5A9863C-D3EB-430A-AF06-97326547E072}" srcOrd="0" destOrd="0" presId="urn:microsoft.com/office/officeart/2005/8/layout/vList4#2"/>
    <dgm:cxn modelId="{A5C1981E-9F20-45D5-9EB3-EEC9BC126DCE}" type="presOf" srcId="{2F16EAEC-5B81-4421-A6FA-5B74200D3896}" destId="{3129555C-0487-4E50-A663-E1921F4F22A0}" srcOrd="0" destOrd="0" presId="urn:microsoft.com/office/officeart/2005/8/layout/vList4#2"/>
    <dgm:cxn modelId="{D118A617-6AD6-4B89-B2F4-795CE52A1905}" type="presOf" srcId="{12F99955-27FD-47A7-A903-15E22840620D}" destId="{79EA0E04-0702-4F3D-93FA-5A8BADD8E1F0}" srcOrd="0" destOrd="0" presId="urn:microsoft.com/office/officeart/2005/8/layout/vList4#2"/>
    <dgm:cxn modelId="{173BC567-50B0-4B98-A398-7F2EE24BF48D}" type="presOf" srcId="{4A1E2F86-444B-4079-813D-71FA6E61582A}" destId="{C8B6CCEE-24BD-4465-A6A4-799C62922B76}" srcOrd="0" destOrd="0" presId="urn:microsoft.com/office/officeart/2005/8/layout/vList4#2"/>
    <dgm:cxn modelId="{4EC52904-83A4-41E8-A843-B9018236B357}" srcId="{12F99955-27FD-47A7-A903-15E22840620D}" destId="{2F16EAEC-5B81-4421-A6FA-5B74200D3896}" srcOrd="0" destOrd="0" parTransId="{037D3D7C-74E8-4B90-BE0E-EC6517766F89}" sibTransId="{2D3B3C1F-0AEA-45BD-B3C4-D9DD7C64F49A}"/>
    <dgm:cxn modelId="{3CA5A554-22DA-4E08-A12C-F7D71384E27C}" srcId="{12F99955-27FD-47A7-A903-15E22840620D}" destId="{82B9C048-5D2B-4F27-B7B5-BFC410E74783}" srcOrd="3" destOrd="0" parTransId="{8A5A21CB-595C-41DC-AFF6-B7E94D233C76}" sibTransId="{0F4AEEAE-9CAA-4F1A-87B0-DEECB91F3D79}"/>
    <dgm:cxn modelId="{D9FE940B-D537-47FA-B116-7B63826F1BF9}" type="presOf" srcId="{247CC5D9-FA9B-4E40-AD23-A0C8E72AA5E1}" destId="{DF43A2CC-C4C6-4A00-B45E-04B6558899D7}" srcOrd="1" destOrd="0" presId="urn:microsoft.com/office/officeart/2005/8/layout/vList4#2"/>
    <dgm:cxn modelId="{87400944-E622-4816-9356-EA32C73FF609}" type="presOf" srcId="{247CC5D9-FA9B-4E40-AD23-A0C8E72AA5E1}" destId="{E92F1595-A64D-4841-935B-24DC99F3961F}" srcOrd="0" destOrd="0" presId="urn:microsoft.com/office/officeart/2005/8/layout/vList4#2"/>
    <dgm:cxn modelId="{E480E21C-5F54-4EDF-A5BD-5F83EF49127F}" type="presOf" srcId="{82B9C048-5D2B-4F27-B7B5-BFC410E74783}" destId="{6169C81C-763A-4C0A-B30D-0916B0635B2E}" srcOrd="1" destOrd="0" presId="urn:microsoft.com/office/officeart/2005/8/layout/vList4#2"/>
    <dgm:cxn modelId="{E545FA57-9BAD-4431-9DEC-5FFB5BDE12EE}" srcId="{12F99955-27FD-47A7-A903-15E22840620D}" destId="{247CC5D9-FA9B-4E40-AD23-A0C8E72AA5E1}" srcOrd="2" destOrd="0" parTransId="{3693C14F-8CF1-4252-BF6B-B9BCB2E89810}" sibTransId="{111CD450-40A2-4D87-A6D9-14E329DD6875}"/>
    <dgm:cxn modelId="{A50C0637-7F54-4BFD-A9C0-4D7CCF01862F}" srcId="{12F99955-27FD-47A7-A903-15E22840620D}" destId="{4A1E2F86-444B-4079-813D-71FA6E61582A}" srcOrd="1" destOrd="0" parTransId="{A2499E48-951E-440B-A6F3-5556820C2134}" sibTransId="{57F9C644-FAFD-4A3A-8BE1-89D432997384}"/>
    <dgm:cxn modelId="{B4411EEB-E148-4762-8C37-15593966484E}" type="presOf" srcId="{4A1E2F86-444B-4079-813D-71FA6E61582A}" destId="{80D1A0A8-BC2E-408E-B1A6-CAD946096151}" srcOrd="1" destOrd="0" presId="urn:microsoft.com/office/officeart/2005/8/layout/vList4#2"/>
    <dgm:cxn modelId="{E92B8133-9266-4C2D-84ED-2A7BEDD49590}" type="presOf" srcId="{2F16EAEC-5B81-4421-A6FA-5B74200D3896}" destId="{05B64B34-0C2B-45BB-B859-F6A266B33F3D}" srcOrd="1" destOrd="0" presId="urn:microsoft.com/office/officeart/2005/8/layout/vList4#2"/>
    <dgm:cxn modelId="{F0D2A8CC-0C41-4513-987B-C73D9EA4629A}" type="presParOf" srcId="{79EA0E04-0702-4F3D-93FA-5A8BADD8E1F0}" destId="{D19EB020-9C87-4618-90B1-F8956AD24340}" srcOrd="0" destOrd="0" presId="urn:microsoft.com/office/officeart/2005/8/layout/vList4#2"/>
    <dgm:cxn modelId="{2C26E891-06D0-4F2A-8F73-77B8C6706F19}" type="presParOf" srcId="{D19EB020-9C87-4618-90B1-F8956AD24340}" destId="{3129555C-0487-4E50-A663-E1921F4F22A0}" srcOrd="0" destOrd="0" presId="urn:microsoft.com/office/officeart/2005/8/layout/vList4#2"/>
    <dgm:cxn modelId="{45DC5AD3-1A49-4153-8840-B04ACA6238AC}" type="presParOf" srcId="{D19EB020-9C87-4618-90B1-F8956AD24340}" destId="{21039BCD-E933-4F4B-B82E-C4C7880F154C}" srcOrd="1" destOrd="0" presId="urn:microsoft.com/office/officeart/2005/8/layout/vList4#2"/>
    <dgm:cxn modelId="{88AD7D64-2FEA-490C-8083-989A0319EECD}" type="presParOf" srcId="{D19EB020-9C87-4618-90B1-F8956AD24340}" destId="{05B64B34-0C2B-45BB-B859-F6A266B33F3D}" srcOrd="2" destOrd="0" presId="urn:microsoft.com/office/officeart/2005/8/layout/vList4#2"/>
    <dgm:cxn modelId="{0D355062-9FF2-4D55-82DD-26EA47061B41}" type="presParOf" srcId="{79EA0E04-0702-4F3D-93FA-5A8BADD8E1F0}" destId="{932739D1-3F08-46EA-84E0-C0ED19E94834}" srcOrd="1" destOrd="0" presId="urn:microsoft.com/office/officeart/2005/8/layout/vList4#2"/>
    <dgm:cxn modelId="{ED27CB8E-31B2-4980-B9D5-FC8C6FC24666}" type="presParOf" srcId="{79EA0E04-0702-4F3D-93FA-5A8BADD8E1F0}" destId="{6742CC96-EE61-475F-82F8-B26CAB7584F1}" srcOrd="2" destOrd="0" presId="urn:microsoft.com/office/officeart/2005/8/layout/vList4#2"/>
    <dgm:cxn modelId="{CBBCA95D-AFE8-4730-95DF-A51396972508}" type="presParOf" srcId="{6742CC96-EE61-475F-82F8-B26CAB7584F1}" destId="{C8B6CCEE-24BD-4465-A6A4-799C62922B76}" srcOrd="0" destOrd="0" presId="urn:microsoft.com/office/officeart/2005/8/layout/vList4#2"/>
    <dgm:cxn modelId="{0E6C9590-19AD-49A5-B5E0-7BE643B3C24E}" type="presParOf" srcId="{6742CC96-EE61-475F-82F8-B26CAB7584F1}" destId="{89DA17CA-4E6D-4013-84CD-F31231046AFE}" srcOrd="1" destOrd="0" presId="urn:microsoft.com/office/officeart/2005/8/layout/vList4#2"/>
    <dgm:cxn modelId="{AC5206FF-4949-4ACE-8F0D-9E2BB16F44FE}" type="presParOf" srcId="{6742CC96-EE61-475F-82F8-B26CAB7584F1}" destId="{80D1A0A8-BC2E-408E-B1A6-CAD946096151}" srcOrd="2" destOrd="0" presId="urn:microsoft.com/office/officeart/2005/8/layout/vList4#2"/>
    <dgm:cxn modelId="{FF0A05AE-7555-4193-A823-EF3FC41CD644}" type="presParOf" srcId="{79EA0E04-0702-4F3D-93FA-5A8BADD8E1F0}" destId="{83842A2B-6DDA-4ADC-803E-CC8772DAE6BA}" srcOrd="3" destOrd="0" presId="urn:microsoft.com/office/officeart/2005/8/layout/vList4#2"/>
    <dgm:cxn modelId="{F75F9E0D-466E-4966-A247-A71DD2531FBA}" type="presParOf" srcId="{79EA0E04-0702-4F3D-93FA-5A8BADD8E1F0}" destId="{55177D12-8B3E-43D0-91CB-D2B4EF085D18}" srcOrd="4" destOrd="0" presId="urn:microsoft.com/office/officeart/2005/8/layout/vList4#2"/>
    <dgm:cxn modelId="{CCA321D7-3AD0-48C9-A7B8-D32B0ED2B7EE}" type="presParOf" srcId="{55177D12-8B3E-43D0-91CB-D2B4EF085D18}" destId="{E92F1595-A64D-4841-935B-24DC99F3961F}" srcOrd="0" destOrd="0" presId="urn:microsoft.com/office/officeart/2005/8/layout/vList4#2"/>
    <dgm:cxn modelId="{297EFEA6-3471-45E1-95ED-009B2A471E7F}" type="presParOf" srcId="{55177D12-8B3E-43D0-91CB-D2B4EF085D18}" destId="{548DF2C9-1246-4F81-BD2A-ACD56C73E1B6}" srcOrd="1" destOrd="0" presId="urn:microsoft.com/office/officeart/2005/8/layout/vList4#2"/>
    <dgm:cxn modelId="{AEC5C2D3-92DA-4734-B3C2-40159177AD83}" type="presParOf" srcId="{55177D12-8B3E-43D0-91CB-D2B4EF085D18}" destId="{DF43A2CC-C4C6-4A00-B45E-04B6558899D7}" srcOrd="2" destOrd="0" presId="urn:microsoft.com/office/officeart/2005/8/layout/vList4#2"/>
    <dgm:cxn modelId="{3D7A90B2-C8B8-49BC-9173-AE44AA4E8B4E}" type="presParOf" srcId="{79EA0E04-0702-4F3D-93FA-5A8BADD8E1F0}" destId="{C88B43DE-4C85-4142-8469-8BE7A8D8C7D8}" srcOrd="5" destOrd="0" presId="urn:microsoft.com/office/officeart/2005/8/layout/vList4#2"/>
    <dgm:cxn modelId="{3228694E-5828-4FD6-9BF6-DC5A487B0D10}" type="presParOf" srcId="{79EA0E04-0702-4F3D-93FA-5A8BADD8E1F0}" destId="{612EE4FC-39D2-404A-8DE0-2E9D1F5153F1}" srcOrd="6" destOrd="0" presId="urn:microsoft.com/office/officeart/2005/8/layout/vList4#2"/>
    <dgm:cxn modelId="{136DC4BD-7A89-4399-8BD2-596E711E4358}" type="presParOf" srcId="{612EE4FC-39D2-404A-8DE0-2E9D1F5153F1}" destId="{C5A9863C-D3EB-430A-AF06-97326547E072}" srcOrd="0" destOrd="0" presId="urn:microsoft.com/office/officeart/2005/8/layout/vList4#2"/>
    <dgm:cxn modelId="{C9E59475-BEBA-4F69-9A06-FC71D0AF32A3}" type="presParOf" srcId="{612EE4FC-39D2-404A-8DE0-2E9D1F5153F1}" destId="{8A0EF200-3B47-4C2C-AE79-0753E0FD284D}" srcOrd="1" destOrd="0" presId="urn:microsoft.com/office/officeart/2005/8/layout/vList4#2"/>
    <dgm:cxn modelId="{5E215DF0-4796-4A57-80B9-B521D3EA98C4}" type="presParOf" srcId="{612EE4FC-39D2-404A-8DE0-2E9D1F5153F1}" destId="{6169C81C-763A-4C0A-B30D-0916B0635B2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25B8-62A1-49D5-A230-AEA271436966}">
      <dsp:nvSpPr>
        <dsp:cNvPr id="0" name=""/>
        <dsp:cNvSpPr/>
      </dsp:nvSpPr>
      <dsp:spPr>
        <a:xfrm>
          <a:off x="0" y="0"/>
          <a:ext cx="3975679" cy="406399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9CB0-7E4E-4153-81B1-29392D910396}">
      <dsp:nvSpPr>
        <dsp:cNvPr id="0" name=""/>
        <dsp:cNvSpPr/>
      </dsp:nvSpPr>
      <dsp:spPr>
        <a:xfrm>
          <a:off x="1987839" y="408582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</a:t>
          </a:r>
          <a:br>
            <a:rPr lang="hu-HU" sz="2400" kern="1200" dirty="0" smtClean="0"/>
          </a:br>
          <a:r>
            <a:rPr lang="hu-HU" sz="2400" kern="1200" dirty="0" smtClean="0"/>
            <a:t>mérnök</a:t>
          </a:r>
          <a:endParaRPr lang="hu-HU" sz="2400" kern="1200" dirty="0"/>
        </a:p>
      </dsp:txBody>
      <dsp:txXfrm>
        <a:off x="2034801" y="455544"/>
        <a:ext cx="2490268" cy="868101"/>
      </dsp:txXfrm>
    </dsp:sp>
    <dsp:sp modelId="{877FCD9B-471A-4E96-B915-52C131229DED}">
      <dsp:nvSpPr>
        <dsp:cNvPr id="0" name=""/>
        <dsp:cNvSpPr/>
      </dsp:nvSpPr>
      <dsp:spPr>
        <a:xfrm>
          <a:off x="1987839" y="1490860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rendszergazda</a:t>
          </a:r>
          <a:endParaRPr lang="hu-HU" sz="2400" kern="1200" dirty="0"/>
        </a:p>
      </dsp:txBody>
      <dsp:txXfrm>
        <a:off x="2034801" y="1537822"/>
        <a:ext cx="2490268" cy="868101"/>
      </dsp:txXfrm>
    </dsp:sp>
    <dsp:sp modelId="{677A5022-E3C3-4544-ACD7-A0AC130CDF70}">
      <dsp:nvSpPr>
        <dsp:cNvPr id="0" name=""/>
        <dsp:cNvSpPr/>
      </dsp:nvSpPr>
      <dsp:spPr>
        <a:xfrm>
          <a:off x="1987839" y="2573139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operátor, </a:t>
          </a:r>
          <a:br>
            <a:rPr lang="hu-HU" sz="2400" kern="1200" dirty="0" smtClean="0"/>
          </a:br>
          <a:r>
            <a:rPr lang="hu-HU" sz="2400" kern="1200" dirty="0" err="1" smtClean="0"/>
            <a:t>help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desk</a:t>
          </a:r>
          <a:endParaRPr lang="hu-HU" sz="2400" kern="1200" dirty="0"/>
        </a:p>
      </dsp:txBody>
      <dsp:txXfrm>
        <a:off x="2034801" y="2620101"/>
        <a:ext cx="2490268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25B8-62A1-49D5-A230-AEA271436966}">
      <dsp:nvSpPr>
        <dsp:cNvPr id="0" name=""/>
        <dsp:cNvSpPr/>
      </dsp:nvSpPr>
      <dsp:spPr>
        <a:xfrm>
          <a:off x="0" y="0"/>
          <a:ext cx="3975679" cy="406399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9CB0-7E4E-4153-81B1-29392D910396}">
      <dsp:nvSpPr>
        <dsp:cNvPr id="0" name=""/>
        <dsp:cNvSpPr/>
      </dsp:nvSpPr>
      <dsp:spPr>
        <a:xfrm>
          <a:off x="1987839" y="408582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</a:t>
          </a:r>
          <a:br>
            <a:rPr lang="hu-HU" sz="2400" kern="1200" dirty="0" smtClean="0"/>
          </a:br>
          <a:r>
            <a:rPr lang="hu-HU" sz="2400" kern="1200" dirty="0" smtClean="0"/>
            <a:t>mérnök</a:t>
          </a:r>
          <a:endParaRPr lang="hu-HU" sz="2400" kern="1200" dirty="0"/>
        </a:p>
      </dsp:txBody>
      <dsp:txXfrm>
        <a:off x="2034801" y="455544"/>
        <a:ext cx="2490268" cy="868101"/>
      </dsp:txXfrm>
    </dsp:sp>
    <dsp:sp modelId="{877FCD9B-471A-4E96-B915-52C131229DED}">
      <dsp:nvSpPr>
        <dsp:cNvPr id="0" name=""/>
        <dsp:cNvSpPr/>
      </dsp:nvSpPr>
      <dsp:spPr>
        <a:xfrm>
          <a:off x="1987839" y="1490860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rendszergazda</a:t>
          </a:r>
          <a:endParaRPr lang="hu-HU" sz="2400" kern="1200" dirty="0"/>
        </a:p>
      </dsp:txBody>
      <dsp:txXfrm>
        <a:off x="2034801" y="1537822"/>
        <a:ext cx="2490268" cy="868101"/>
      </dsp:txXfrm>
    </dsp:sp>
    <dsp:sp modelId="{677A5022-E3C3-4544-ACD7-A0AC130CDF70}">
      <dsp:nvSpPr>
        <dsp:cNvPr id="0" name=""/>
        <dsp:cNvSpPr/>
      </dsp:nvSpPr>
      <dsp:spPr>
        <a:xfrm>
          <a:off x="1987839" y="2573139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operátor, </a:t>
          </a:r>
          <a:br>
            <a:rPr lang="hu-HU" sz="2400" kern="1200" dirty="0" smtClean="0"/>
          </a:br>
          <a:r>
            <a:rPr lang="hu-HU" sz="2400" kern="1200" dirty="0" err="1" smtClean="0"/>
            <a:t>help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desk</a:t>
          </a:r>
          <a:endParaRPr lang="hu-HU" sz="2400" kern="1200" dirty="0"/>
        </a:p>
      </dsp:txBody>
      <dsp:txXfrm>
        <a:off x="2034801" y="2620101"/>
        <a:ext cx="2490268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425B8-62A1-49D5-A230-AEA271436966}">
      <dsp:nvSpPr>
        <dsp:cNvPr id="0" name=""/>
        <dsp:cNvSpPr/>
      </dsp:nvSpPr>
      <dsp:spPr>
        <a:xfrm>
          <a:off x="0" y="0"/>
          <a:ext cx="3975679" cy="4063999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9CB0-7E4E-4153-81B1-29392D910396}">
      <dsp:nvSpPr>
        <dsp:cNvPr id="0" name=""/>
        <dsp:cNvSpPr/>
      </dsp:nvSpPr>
      <dsp:spPr>
        <a:xfrm>
          <a:off x="1987839" y="408582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</a:t>
          </a:r>
          <a:br>
            <a:rPr lang="hu-HU" sz="2400" kern="1200" dirty="0" smtClean="0"/>
          </a:br>
          <a:r>
            <a:rPr lang="hu-HU" sz="2400" kern="1200" dirty="0" smtClean="0"/>
            <a:t>mérnök</a:t>
          </a:r>
          <a:endParaRPr lang="hu-HU" sz="2400" kern="1200" dirty="0"/>
        </a:p>
      </dsp:txBody>
      <dsp:txXfrm>
        <a:off x="2034801" y="455544"/>
        <a:ext cx="2490268" cy="868101"/>
      </dsp:txXfrm>
    </dsp:sp>
    <dsp:sp modelId="{877FCD9B-471A-4E96-B915-52C131229DED}">
      <dsp:nvSpPr>
        <dsp:cNvPr id="0" name=""/>
        <dsp:cNvSpPr/>
      </dsp:nvSpPr>
      <dsp:spPr>
        <a:xfrm>
          <a:off x="1987839" y="1490860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rendszergazda</a:t>
          </a:r>
          <a:endParaRPr lang="hu-HU" sz="2400" kern="1200" dirty="0"/>
        </a:p>
      </dsp:txBody>
      <dsp:txXfrm>
        <a:off x="2034801" y="1537822"/>
        <a:ext cx="2490268" cy="868101"/>
      </dsp:txXfrm>
    </dsp:sp>
    <dsp:sp modelId="{677A5022-E3C3-4544-ACD7-A0AC130CDF70}">
      <dsp:nvSpPr>
        <dsp:cNvPr id="0" name=""/>
        <dsp:cNvSpPr/>
      </dsp:nvSpPr>
      <dsp:spPr>
        <a:xfrm>
          <a:off x="1987839" y="2573139"/>
          <a:ext cx="2584192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operátor, </a:t>
          </a:r>
          <a:br>
            <a:rPr lang="hu-HU" sz="2400" kern="1200" dirty="0" smtClean="0"/>
          </a:br>
          <a:r>
            <a:rPr lang="hu-HU" sz="2400" kern="1200" dirty="0" err="1" smtClean="0"/>
            <a:t>help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desk</a:t>
          </a:r>
          <a:endParaRPr lang="hu-HU" sz="2400" kern="1200" dirty="0"/>
        </a:p>
      </dsp:txBody>
      <dsp:txXfrm>
        <a:off x="2034801" y="2620101"/>
        <a:ext cx="2490268" cy="86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8AD39-FB42-47BB-97D0-BECFBFED2622}">
      <dsp:nvSpPr>
        <dsp:cNvPr id="0" name=""/>
        <dsp:cNvSpPr/>
      </dsp:nvSpPr>
      <dsp:spPr>
        <a:xfrm>
          <a:off x="0" y="0"/>
          <a:ext cx="7669515" cy="10232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Infrastruktúra alapelemek (1)</a:t>
          </a:r>
          <a:endParaRPr lang="hu-HU" sz="3300" kern="1200" dirty="0"/>
        </a:p>
      </dsp:txBody>
      <dsp:txXfrm>
        <a:off x="1636228" y="0"/>
        <a:ext cx="6033287" cy="1023248"/>
      </dsp:txXfrm>
    </dsp:sp>
    <dsp:sp modelId="{4307354D-8688-4DF4-99F2-6361598EAB50}">
      <dsp:nvSpPr>
        <dsp:cNvPr id="0" name=""/>
        <dsp:cNvSpPr/>
      </dsp:nvSpPr>
      <dsp:spPr>
        <a:xfrm>
          <a:off x="302246" y="102324"/>
          <a:ext cx="1134060" cy="8185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1E827-BE59-4297-8E4F-C1EFF4D639C2}">
      <dsp:nvSpPr>
        <dsp:cNvPr id="0" name=""/>
        <dsp:cNvSpPr/>
      </dsp:nvSpPr>
      <dsp:spPr>
        <a:xfrm>
          <a:off x="0" y="1125573"/>
          <a:ext cx="7669515" cy="10232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Modellezés az informatikában (2)</a:t>
          </a:r>
          <a:endParaRPr lang="hu-HU" sz="3300" kern="1200" dirty="0"/>
        </a:p>
      </dsp:txBody>
      <dsp:txXfrm>
        <a:off x="1636228" y="1125573"/>
        <a:ext cx="6033287" cy="1023248"/>
      </dsp:txXfrm>
    </dsp:sp>
    <dsp:sp modelId="{D1007B98-40EB-4D02-9A01-F127A928FF65}">
      <dsp:nvSpPr>
        <dsp:cNvPr id="0" name=""/>
        <dsp:cNvSpPr/>
      </dsp:nvSpPr>
      <dsp:spPr>
        <a:xfrm>
          <a:off x="302246" y="1227898"/>
          <a:ext cx="1134060" cy="8185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42BCC-B566-4F4F-94C9-8CF0F801A993}">
      <dsp:nvSpPr>
        <dsp:cNvPr id="0" name=""/>
        <dsp:cNvSpPr/>
      </dsp:nvSpPr>
      <dsp:spPr>
        <a:xfrm>
          <a:off x="0" y="2251146"/>
          <a:ext cx="7669515" cy="10232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err="1" smtClean="0"/>
            <a:t>Szkriptelés</a:t>
          </a:r>
          <a:r>
            <a:rPr lang="hu-HU" sz="3300" kern="1200" dirty="0" smtClean="0"/>
            <a:t> alapok (2+1) </a:t>
          </a:r>
          <a:endParaRPr lang="hu-HU" sz="3300" kern="1200" dirty="0"/>
        </a:p>
      </dsp:txBody>
      <dsp:txXfrm>
        <a:off x="1636228" y="2251146"/>
        <a:ext cx="6033287" cy="1023248"/>
      </dsp:txXfrm>
    </dsp:sp>
    <dsp:sp modelId="{DE838A53-C0DD-4F87-A956-60F23B3508A0}">
      <dsp:nvSpPr>
        <dsp:cNvPr id="0" name=""/>
        <dsp:cNvSpPr/>
      </dsp:nvSpPr>
      <dsp:spPr>
        <a:xfrm>
          <a:off x="302246" y="2353471"/>
          <a:ext cx="1134060" cy="8185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EE3F9-C36E-4DFC-860F-C9A0139EB890}">
      <dsp:nvSpPr>
        <dsp:cNvPr id="0" name=""/>
        <dsp:cNvSpPr/>
      </dsp:nvSpPr>
      <dsp:spPr>
        <a:xfrm>
          <a:off x="0" y="3376719"/>
          <a:ext cx="7669515" cy="10232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Címtárak (3)</a:t>
          </a:r>
          <a:endParaRPr lang="hu-HU" sz="3300" kern="1200" dirty="0"/>
        </a:p>
      </dsp:txBody>
      <dsp:txXfrm>
        <a:off x="1636228" y="3376719"/>
        <a:ext cx="6033287" cy="1023248"/>
      </dsp:txXfrm>
    </dsp:sp>
    <dsp:sp modelId="{E124075D-C8E4-44F0-8305-116499A75D26}">
      <dsp:nvSpPr>
        <dsp:cNvPr id="0" name=""/>
        <dsp:cNvSpPr/>
      </dsp:nvSpPr>
      <dsp:spPr>
        <a:xfrm>
          <a:off x="302246" y="3479044"/>
          <a:ext cx="1134060" cy="8185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71771-CB5F-4643-B87A-5727913DF733}">
      <dsp:nvSpPr>
        <dsp:cNvPr id="0" name=""/>
        <dsp:cNvSpPr/>
      </dsp:nvSpPr>
      <dsp:spPr>
        <a:xfrm>
          <a:off x="0" y="4502292"/>
          <a:ext cx="7669515" cy="10232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300" kern="1200" dirty="0" smtClean="0"/>
            <a:t>Konfigurációkezelés (4)</a:t>
          </a:r>
          <a:endParaRPr lang="hu-HU" sz="3300" kern="1200" dirty="0"/>
        </a:p>
      </dsp:txBody>
      <dsp:txXfrm>
        <a:off x="1636228" y="4502292"/>
        <a:ext cx="6033287" cy="1023248"/>
      </dsp:txXfrm>
    </dsp:sp>
    <dsp:sp modelId="{00451F98-FD9D-4097-AF86-0693145DD751}">
      <dsp:nvSpPr>
        <dsp:cNvPr id="0" name=""/>
        <dsp:cNvSpPr/>
      </dsp:nvSpPr>
      <dsp:spPr>
        <a:xfrm>
          <a:off x="364100" y="4604617"/>
          <a:ext cx="1010351" cy="8185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9555C-0487-4E50-A663-E1921F4F22A0}">
      <dsp:nvSpPr>
        <dsp:cNvPr id="0" name=""/>
        <dsp:cNvSpPr/>
      </dsp:nvSpPr>
      <dsp:spPr>
        <a:xfrm>
          <a:off x="0" y="0"/>
          <a:ext cx="7597507" cy="12851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Rendszermonitorozás (3)</a:t>
          </a:r>
          <a:endParaRPr lang="hu-HU" sz="3600" kern="1200" dirty="0"/>
        </a:p>
      </dsp:txBody>
      <dsp:txXfrm>
        <a:off x="1648015" y="0"/>
        <a:ext cx="5949492" cy="1285135"/>
      </dsp:txXfrm>
    </dsp:sp>
    <dsp:sp modelId="{21039BCD-E933-4F4B-B82E-C4C7880F154C}">
      <dsp:nvSpPr>
        <dsp:cNvPr id="0" name=""/>
        <dsp:cNvSpPr/>
      </dsp:nvSpPr>
      <dsp:spPr>
        <a:xfrm>
          <a:off x="326557" y="128513"/>
          <a:ext cx="1123413" cy="1028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6CCEE-24BD-4465-A6A4-799C62922B76}">
      <dsp:nvSpPr>
        <dsp:cNvPr id="0" name=""/>
        <dsp:cNvSpPr/>
      </dsp:nvSpPr>
      <dsp:spPr>
        <a:xfrm>
          <a:off x="0" y="1413648"/>
          <a:ext cx="7597507" cy="12851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Szolgáltatásbiztonság, hibatűrés (2)</a:t>
          </a:r>
          <a:endParaRPr lang="hu-HU" sz="3600" kern="1200" dirty="0"/>
        </a:p>
      </dsp:txBody>
      <dsp:txXfrm>
        <a:off x="1648015" y="1413648"/>
        <a:ext cx="5949492" cy="1285135"/>
      </dsp:txXfrm>
    </dsp:sp>
    <dsp:sp modelId="{89DA17CA-4E6D-4013-84CD-F31231046AFE}">
      <dsp:nvSpPr>
        <dsp:cNvPr id="0" name=""/>
        <dsp:cNvSpPr/>
      </dsp:nvSpPr>
      <dsp:spPr>
        <a:xfrm>
          <a:off x="326557" y="1542162"/>
          <a:ext cx="1123413" cy="1028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F1595-A64D-4841-935B-24DC99F3961F}">
      <dsp:nvSpPr>
        <dsp:cNvPr id="0" name=""/>
        <dsp:cNvSpPr/>
      </dsp:nvSpPr>
      <dsp:spPr>
        <a:xfrm>
          <a:off x="0" y="2827297"/>
          <a:ext cx="7597507" cy="12851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Virtualizáció és </a:t>
          </a:r>
          <a:r>
            <a:rPr lang="hu-HU" sz="3600" kern="1200" dirty="0" err="1" smtClean="0"/>
            <a:t>cloud</a:t>
          </a:r>
          <a:r>
            <a:rPr lang="hu-HU" sz="3600" kern="1200" dirty="0" smtClean="0"/>
            <a:t> </a:t>
          </a:r>
          <a:r>
            <a:rPr lang="hu-HU" sz="3600" kern="1200" dirty="0" err="1" smtClean="0"/>
            <a:t>computing</a:t>
          </a:r>
          <a:r>
            <a:rPr lang="hu-HU" sz="3600" kern="1200" dirty="0" smtClean="0"/>
            <a:t> (3)</a:t>
          </a:r>
          <a:endParaRPr lang="hu-HU" sz="3600" kern="1200" dirty="0"/>
        </a:p>
      </dsp:txBody>
      <dsp:txXfrm>
        <a:off x="1648015" y="2827297"/>
        <a:ext cx="5949492" cy="1285135"/>
      </dsp:txXfrm>
    </dsp:sp>
    <dsp:sp modelId="{548DF2C9-1246-4F81-BD2A-ACD56C73E1B6}">
      <dsp:nvSpPr>
        <dsp:cNvPr id="0" name=""/>
        <dsp:cNvSpPr/>
      </dsp:nvSpPr>
      <dsp:spPr>
        <a:xfrm>
          <a:off x="326557" y="2955810"/>
          <a:ext cx="1123413" cy="1028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9863C-D3EB-430A-AF06-97326547E072}">
      <dsp:nvSpPr>
        <dsp:cNvPr id="0" name=""/>
        <dsp:cNvSpPr/>
      </dsp:nvSpPr>
      <dsp:spPr>
        <a:xfrm>
          <a:off x="0" y="4240946"/>
          <a:ext cx="7597507" cy="12851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Intelligens rendszerfelügyelet </a:t>
          </a:r>
          <a:endParaRPr lang="hu-HU" sz="3600" kern="1200" dirty="0"/>
        </a:p>
      </dsp:txBody>
      <dsp:txXfrm>
        <a:off x="1648015" y="4240946"/>
        <a:ext cx="5949492" cy="1285135"/>
      </dsp:txXfrm>
    </dsp:sp>
    <dsp:sp modelId="{8A0EF200-3B47-4C2C-AE79-0753E0FD284D}">
      <dsp:nvSpPr>
        <dsp:cNvPr id="0" name=""/>
        <dsp:cNvSpPr/>
      </dsp:nvSpPr>
      <dsp:spPr>
        <a:xfrm>
          <a:off x="326557" y="4369459"/>
          <a:ext cx="1123413" cy="1028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2012.02.06.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95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2012. 02. 06.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Jó</a:t>
            </a:r>
            <a:r>
              <a:rPr lang="hu-HU" baseline="0" dirty="0" smtClean="0"/>
              <a:t> szoftvert csak úgy lehet írni, ha ismeri a fejlesztő, hogy később az az alkalmazás milyen környezetben fog működni. Már a legelső rendszerterveknél érdemes bevonni a leendő üzemeltetőket, és elgondolkodni, hogy hogyan lehet majd egyszerűen üzemeltetni az adott alkalmazást, beilleszteni az IT környezetbe. Ehhez viszont fontos, hogy egy nyelvet beszéljenek a fejlesztést és az üzemeltetést végzők, ne teljesen szeparált folyamatokban gondolkodjanak.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Forrás: Microsoft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Engineering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Criteria</a:t>
            </a:r>
            <a:r>
              <a:rPr lang="hu-HU" baseline="0" dirty="0" smtClean="0"/>
              <a:t>, </a:t>
            </a:r>
            <a:r>
              <a:rPr lang="hu-HU" baseline="0" dirty="0" smtClean="0"/>
              <a:t>http://www.microsoft.com/cec/en/us/cec-overview.aspx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Itt látszik</a:t>
            </a:r>
            <a:r>
              <a:rPr lang="hu-HU" baseline="0" dirty="0" smtClean="0"/>
              <a:t> pár szempont, az összes követelmény megtalálható itt</a:t>
            </a:r>
            <a:r>
              <a:rPr lang="hu-HU" baseline="0" dirty="0" smtClean="0"/>
              <a:t>: http://www.microsoft.com/CEC/en/us/Downloads.aspx</a:t>
            </a:r>
          </a:p>
          <a:p>
            <a:endParaRPr lang="hu-HU" dirty="0" smtClean="0"/>
          </a:p>
          <a:p>
            <a:r>
              <a:rPr lang="hu-HU" dirty="0" smtClean="0"/>
              <a:t>Egy csomó olyan követelmény</a:t>
            </a:r>
            <a:r>
              <a:rPr lang="hu-HU" baseline="0" dirty="0" smtClean="0"/>
              <a:t> van a fejlesztőkkel szemben is, amihez tudni kell, hogy hogyan fogják majd ezeket a rendszereket üzemeltetni. Ismerni kell, hogy mire jó egy központi címtár, hogyan lehet csatlakozni pl. egy </a:t>
            </a:r>
            <a:r>
              <a:rPr lang="hu-HU" baseline="0" dirty="0" err="1" smtClean="0"/>
              <a:t>Active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Directory-hoz</a:t>
            </a:r>
            <a:r>
              <a:rPr lang="hu-HU" baseline="0" dirty="0" smtClean="0"/>
              <a:t>, milyen következményei vannak annak, ha virtuális gépben fut a szerver, amin az alkalmazás később lesz, hogy néz ki egy monitorozó alkalmazás, ami később felügyelni fogja az alkalmazásunkat.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Messze</a:t>
            </a:r>
            <a:r>
              <a:rPr lang="hu-HU" baseline="0" dirty="0" smtClean="0"/>
              <a:t> nem fogunk minden üzemeltetési területet érinteni a félév folyamán, csak párat kiemelünk.</a:t>
            </a:r>
          </a:p>
          <a:p>
            <a:r>
              <a:rPr lang="hu-HU" baseline="0" dirty="0" smtClean="0"/>
              <a:t>A hangsúly azon lesz, hogy az általános probléma és az alap technológiák után elgondolkodjunk kicsit, hogy mi is az adott terület általános folyamata, hogyan lehet azt automatizálni, „intelligenssé” tenni.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felosztást</a:t>
            </a:r>
            <a:r>
              <a:rPr lang="hu-HU" baseline="0" dirty="0" smtClean="0"/>
              <a:t> és a pontos elnevezést mindenki máshogy használja, de mindenhol megvannak a szintek. A fólia mondanivalója annyi, hogy az üzemeltetésen belül is vannak különböző szintek, messze nem csak rendszergazdaságról szól ez a szakma.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501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63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</a:t>
            </a:r>
            <a:r>
              <a:rPr lang="en-US" dirty="0" smtClean="0"/>
              <a:t>What is </a:t>
            </a:r>
            <a:r>
              <a:rPr lang="en-US" dirty="0" err="1" smtClean="0"/>
              <a:t>DevOps</a:t>
            </a:r>
            <a:r>
              <a:rPr lang="en-US" dirty="0" smtClean="0"/>
              <a:t> all about?</a:t>
            </a:r>
            <a:r>
              <a:rPr lang="hu-HU" baseline="0" dirty="0" smtClean="0"/>
              <a:t> http://dev2ops.org/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/2010/2/22/</a:t>
            </a:r>
            <a:r>
              <a:rPr lang="hu-HU" baseline="0" dirty="0" err="1" smtClean="0"/>
              <a:t>what-is-devops.html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080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Google container data center tour</a:t>
            </a:r>
            <a:r>
              <a:rPr lang="hu-HU" dirty="0" smtClean="0"/>
              <a:t> video: http://www.youtube.com/watch?v=zRwPSFpLX8I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</a:t>
            </a:r>
            <a:r>
              <a:rPr lang="hu-HU" baseline="0" dirty="0" smtClean="0"/>
              <a:t> tárggyal a kapcsolatos bármilyen kérdéssel keressétek Micskei Zoltánt.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842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MS kép forrása: Rendszerfelügyelet a System Center </a:t>
            </a:r>
            <a:r>
              <a:rPr lang="hu-HU" dirty="0" err="1" smtClean="0"/>
              <a:t>Operations</a:t>
            </a:r>
            <a:r>
              <a:rPr lang="hu-HU" dirty="0" smtClean="0"/>
              <a:t> Manager 2007-tel, Microsoft </a:t>
            </a:r>
            <a:r>
              <a:rPr lang="hu-HU" dirty="0" err="1" smtClean="0"/>
              <a:t>Technet</a:t>
            </a:r>
            <a:r>
              <a:rPr lang="hu-HU" dirty="0" smtClean="0"/>
              <a:t> HUN, http://www.microsoft.com/hun/technet/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9C360-3484-41CF-8B1C-B0F25B5B4525}" type="slidenum">
              <a:rPr lang="en-GB"/>
              <a:pPr/>
              <a:t>22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hu-HU" dirty="0" smtClean="0"/>
              <a:t>A félév</a:t>
            </a:r>
            <a:r>
              <a:rPr lang="hu-HU" baseline="0" dirty="0" smtClean="0"/>
              <a:t> folyamán ezeket a területek fogjuk érinteni.</a:t>
            </a:r>
          </a:p>
          <a:p>
            <a:r>
              <a:rPr lang="hu-HU" baseline="0" dirty="0" smtClean="0"/>
              <a:t>V – kapcsolódó gyakorlati feladat a vizsgán</a:t>
            </a:r>
            <a:endParaRPr lang="hu-H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7697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954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határidő</a:t>
            </a:r>
            <a:r>
              <a:rPr lang="hu-HU" baseline="0" dirty="0" smtClean="0"/>
              <a:t> szigorú, a határidő lejárta után már nem lehet leadni házi feladatot (akkor se, ha 1 másodpercet késtél, akkor se, ha összeomlott az otthoni gép, stb.). Hagyjunk magunknak elég tartalékot!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Miért kell Windowst és Linuxot is használni: ez alapján tudjuk megítélni az egyes platformok képességeit, lesz összehasonlítási alapunk. Pont ez az egyetemi képzés lényege, hogy nem csak egy konkrét megoldást ismerünk meg, hanem általánosabb módszereket.</a:t>
            </a:r>
          </a:p>
          <a:p>
            <a:pPr marL="171450" indent="-171450">
              <a:buFont typeface="Arial" pitchFamily="34" charset="0"/>
              <a:buChar char="•"/>
            </a:pPr>
            <a:endParaRPr lang="hu-HU" baseline="0" dirty="0" smtClean="0"/>
          </a:p>
          <a:p>
            <a:pPr marL="0" indent="0">
              <a:buFont typeface="Arial" pitchFamily="34" charset="0"/>
              <a:buNone/>
            </a:pPr>
            <a:r>
              <a:rPr lang="hu-HU" baseline="0" dirty="0" smtClean="0"/>
              <a:t>A pontos követelményeket lásd: https://www.inf.mit.bme.hu/edu/courses/irf/kovetelmenyek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Opcionális szóbeli: ha valaki úgy érzi, hogy jobbra tudja az anyagot, mint a végén megállapított jegy, akkor a végeláthatatlan reklamálás és pontvadászat helyett inkább jöjjön el a megtekintésre szóban javítani.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210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926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192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Ez sajnos egy</a:t>
            </a:r>
            <a:r>
              <a:rPr lang="hu-HU" baseline="0" dirty="0" smtClean="0"/>
              <a:t> az egyben egy hallgató által beküldött dokumentáció</a:t>
            </a:r>
            <a:r>
              <a:rPr lang="hu-HU" baseline="0" dirty="0" smtClean="0">
                <a:sym typeface="Wingdings" pitchFamily="2" charset="2"/>
              </a:rPr>
              <a:t></a:t>
            </a:r>
          </a:p>
          <a:p>
            <a:endParaRPr lang="hu-HU" baseline="0" dirty="0" smtClean="0">
              <a:sym typeface="Wingdings" pitchFamily="2" charset="2"/>
            </a:endParaRPr>
          </a:p>
          <a:p>
            <a:r>
              <a:rPr lang="hu-HU" baseline="0" dirty="0" smtClean="0">
                <a:sym typeface="Wingdings" pitchFamily="2" charset="2"/>
              </a:rPr>
              <a:t>A tartalom, a formázás mind-mind csapnivaló. Ilyet nem lenne szabad egy harmadéves mérnökhallgatónak kiadnia a </a:t>
            </a:r>
            <a:r>
              <a:rPr lang="hu-HU" baseline="0" smtClean="0">
                <a:sym typeface="Wingdings" pitchFamily="2" charset="2"/>
              </a:rPr>
              <a:t>kezei közül.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560BD7-5E9D-4E9A-A733-CC234886F30B}" type="slidenum">
              <a:rPr lang="en-GB"/>
              <a:pPr/>
              <a:t>3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0368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IRF házi feladat</a:t>
            </a:r>
            <a:r>
              <a:rPr lang="hu-HU" b="1" baseline="0" dirty="0" smtClean="0"/>
              <a:t> minták</a:t>
            </a:r>
            <a:r>
              <a:rPr lang="hu-HU" baseline="0" dirty="0" smtClean="0"/>
              <a:t>: http://www.inf.mit.bme.hu/edu/courses/materials/intelligens-rendszerfel%C3%BCgyelet/2011-tavasz/irf-h%C3%A1zi-feladat-mint%C3%A1k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429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441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02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OHV visszajelzések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504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elkészült munka stílusára, hatékonyságára, érthetőségére, minőségére, pontosságára</a:t>
            </a:r>
            <a:r>
              <a:rPr lang="hu-HU" baseline="0" dirty="0" smtClean="0"/>
              <a:t> is kaptok visszajelzést, és nem csak egy jegyet vagy egy pontszámot. Érdemes ezeket higgadtan, alaposan elolvasni, és tanulni belőlük.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13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03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idei félévben </a:t>
            </a:r>
            <a:r>
              <a:rPr lang="hu-HU" b="1" baseline="0" dirty="0" smtClean="0"/>
              <a:t>kísérleti jelleggel </a:t>
            </a:r>
            <a:r>
              <a:rPr lang="hu-HU" baseline="0" dirty="0" smtClean="0"/>
              <a:t>a honlaphoz való bejelentkezéshez a központi BME Címtár azonosítót lehet használni. Bővebben lásd: https://www.inf.mit.bme.hu/wiki/it/szolgaltatasok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78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Ask Questions The Smart Way</a:t>
            </a:r>
            <a:r>
              <a:rPr lang="hu-HU" dirty="0" smtClean="0"/>
              <a:t>: http://www.catb.org/~esr/faqs/smart-questions.html#before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716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22AD93-C34B-4D3A-A191-81133BC06F7F}" type="slidenum">
              <a:rPr lang="en-GB"/>
              <a:pPr/>
              <a:t>7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ACM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Computing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Curricula</a:t>
            </a:r>
            <a:r>
              <a:rPr lang="hu-HU" baseline="0" dirty="0" smtClean="0"/>
              <a:t>: http://www.acm.org/education/curricula-recommendations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informatika rendkívül széles spektrumú, ebből az eddigi tárgyak jó néhány területet alig érintettek még. A tárgy a megjelölt területekkel foglalkozik majd.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77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inf.mit.bme.hu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mit.bme.hu/edu/other/documenta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b.org/~esr/faqs/smart-questio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7158" y="1374767"/>
            <a:ext cx="8501122" cy="2125671"/>
          </a:xfrm>
        </p:spPr>
        <p:txBody>
          <a:bodyPr>
            <a:normAutofit/>
          </a:bodyPr>
          <a:lstStyle/>
          <a:p>
            <a:r>
              <a:rPr lang="hu-HU" noProof="0" dirty="0" smtClean="0"/>
              <a:t>Intelligens rendszerfelügyelet</a:t>
            </a:r>
            <a:br>
              <a:rPr lang="hu-HU" noProof="0" dirty="0" smtClean="0"/>
            </a:br>
            <a:r>
              <a:rPr lang="hu-HU" noProof="0" dirty="0" smtClean="0"/>
              <a:t>(BME VIMIA370)</a:t>
            </a:r>
            <a:endParaRPr lang="hu-HU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sp>
        <p:nvSpPr>
          <p:cNvPr id="18" name="Lekerekített téglalap feliratnak 17"/>
          <p:cNvSpPr/>
          <p:nvPr/>
        </p:nvSpPr>
        <p:spPr>
          <a:xfrm>
            <a:off x="3214678" y="1142984"/>
            <a:ext cx="4786346" cy="3214710"/>
          </a:xfrm>
          <a:prstGeom prst="wedgeRoundRectCallout">
            <a:avLst>
              <a:gd name="adj1" fmla="val -21112"/>
              <a:gd name="adj2" fmla="val 50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Üzemeltetésre tervezés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Nagyvállalati IT elemei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Szoftverfejlesztési ciklus maradék elemei</a:t>
            </a:r>
          </a:p>
        </p:txBody>
      </p:sp>
      <p:pic>
        <p:nvPicPr>
          <p:cNvPr id="6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MS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Criteria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Követelmények a szervertermékekkel szemben:</a:t>
            </a:r>
          </a:p>
          <a:p>
            <a:pPr lvl="1"/>
            <a:r>
              <a:rPr lang="hu-HU" dirty="0" smtClean="0"/>
              <a:t>Állapotmodell definiálása szabványos modellel</a:t>
            </a:r>
          </a:p>
          <a:p>
            <a:pPr lvl="2"/>
            <a:r>
              <a:rPr lang="hu-HU" dirty="0" smtClean="0"/>
              <a:t>Állapotok, események, teljesítményszámlálók…</a:t>
            </a:r>
          </a:p>
          <a:p>
            <a:pPr lvl="1"/>
            <a:r>
              <a:rPr lang="hu-HU" dirty="0" smtClean="0"/>
              <a:t>Management </a:t>
            </a:r>
            <a:r>
              <a:rPr lang="hu-HU" dirty="0" err="1" smtClean="0"/>
              <a:t>Pack</a:t>
            </a:r>
            <a:endParaRPr lang="hu-HU" dirty="0" smtClean="0"/>
          </a:p>
          <a:p>
            <a:pPr lvl="2"/>
            <a:r>
              <a:rPr lang="hu-HU" dirty="0" smtClean="0"/>
              <a:t>Illesztés a rendszerfelügyeleti eszközökhöz</a:t>
            </a:r>
          </a:p>
          <a:p>
            <a:pPr lvl="1"/>
            <a:r>
              <a:rPr lang="hu-HU" dirty="0" err="1" smtClean="0"/>
              <a:t>Virtualizáció</a:t>
            </a:r>
            <a:r>
              <a:rPr lang="hu-HU" dirty="0" smtClean="0"/>
              <a:t> támogatása</a:t>
            </a:r>
          </a:p>
          <a:p>
            <a:pPr lvl="1"/>
            <a:r>
              <a:rPr lang="hu-HU" dirty="0" smtClean="0"/>
              <a:t>….</a:t>
            </a:r>
          </a:p>
          <a:p>
            <a:r>
              <a:rPr lang="hu-HU" dirty="0" smtClean="0"/>
              <a:t>Ezeket már a tervezésnél figyelembe kell venni!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MS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Criteria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44816" cy="549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pic>
        <p:nvPicPr>
          <p:cNvPr id="1031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736"/>
            <a:ext cx="1692869" cy="1893897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6143636" y="3214686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Rendszermérnök</a:t>
            </a:r>
            <a:endParaRPr lang="hu-HU" sz="2600" dirty="0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714348" y="1214422"/>
            <a:ext cx="4786346" cy="3643338"/>
          </a:xfrm>
          <a:prstGeom prst="wedgeRoundRectCallout">
            <a:avLst>
              <a:gd name="adj1" fmla="val -21112"/>
              <a:gd name="adj2" fmla="val 50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Üzemeltetési körkép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Hasznos eszközök, alaptechnológiák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Rendszermenedzsment újabb irányzatai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rendszerüzemeltetés szereplői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2285992"/>
          <a:ext cx="4572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kerekített téglalap feliratnak 5"/>
          <p:cNvSpPr/>
          <p:nvPr/>
        </p:nvSpPr>
        <p:spPr>
          <a:xfrm>
            <a:off x="4214810" y="1357298"/>
            <a:ext cx="4786346" cy="2714644"/>
          </a:xfrm>
          <a:prstGeom prst="wedgeRoundRectCallout">
            <a:avLst>
              <a:gd name="adj1" fmla="val -48816"/>
              <a:gd name="adj2" fmla="val 863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felhasználók napi problémái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kijelzők figyelése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kábelezés, szerelés 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rendszerüzemeltetés szereplői</a:t>
            </a:r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2285992"/>
          <a:ext cx="4572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kerekített téglalap feliratnak 5"/>
          <p:cNvSpPr/>
          <p:nvPr/>
        </p:nvSpPr>
        <p:spPr>
          <a:xfrm>
            <a:off x="4143372" y="857232"/>
            <a:ext cx="4786346" cy="2714644"/>
          </a:xfrm>
          <a:prstGeom prst="wedgeRoundRectCallout">
            <a:avLst>
              <a:gd name="adj1" fmla="val -46556"/>
              <a:gd name="adj2" fmla="val 72533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szerver karbantartás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teljesítményfigyelés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új szolgáltatás telepítése 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rendszerüzemeltetés szereplői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2285992"/>
          <a:ext cx="4572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kerekített téglalap feliratnak 5"/>
          <p:cNvSpPr/>
          <p:nvPr/>
        </p:nvSpPr>
        <p:spPr>
          <a:xfrm>
            <a:off x="4286248" y="1643050"/>
            <a:ext cx="4786346" cy="2714644"/>
          </a:xfrm>
          <a:prstGeom prst="wedgeRoundRectCallout">
            <a:avLst>
              <a:gd name="adj1" fmla="val -58507"/>
              <a:gd name="adj2" fmla="val 707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folyamatok megtervezése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működés finomhangolása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speciális problémák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357554" y="5643578"/>
            <a:ext cx="229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solidFill>
                  <a:schemeClr val="accent2"/>
                </a:solidFill>
              </a:rPr>
              <a:t>DevOps</a:t>
            </a:r>
            <a:endParaRPr lang="hu-HU" sz="3200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05228"/>
            <a:ext cx="2857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  <p:pic>
        <p:nvPicPr>
          <p:cNvPr id="9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196752"/>
            <a:ext cx="1608939" cy="180000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6143636" y="2916792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Rendszermérnök</a:t>
            </a:r>
            <a:endParaRPr lang="hu-HU" sz="2600" dirty="0"/>
          </a:p>
        </p:txBody>
      </p:sp>
      <p:sp>
        <p:nvSpPr>
          <p:cNvPr id="3" name="Kanyar jobbra 2"/>
          <p:cNvSpPr/>
          <p:nvPr/>
        </p:nvSpPr>
        <p:spPr>
          <a:xfrm flipV="1">
            <a:off x="1115616" y="3789040"/>
            <a:ext cx="1542748" cy="1191924"/>
          </a:xfrm>
          <a:prstGeom prst="ben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Kanyar jobbra 12"/>
          <p:cNvSpPr/>
          <p:nvPr/>
        </p:nvSpPr>
        <p:spPr>
          <a:xfrm flipH="1" flipV="1">
            <a:off x="6500826" y="3789040"/>
            <a:ext cx="1542748" cy="1191924"/>
          </a:xfrm>
          <a:prstGeom prst="ben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Intelligens rendszerfelügyelet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41" y="857232"/>
            <a:ext cx="3359917" cy="260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kerekített téglalap feliratnak 9"/>
          <p:cNvSpPr/>
          <p:nvPr/>
        </p:nvSpPr>
        <p:spPr>
          <a:xfrm>
            <a:off x="1403648" y="4365104"/>
            <a:ext cx="5220072" cy="1080120"/>
          </a:xfrm>
          <a:prstGeom prst="wedgeRoundRectCallout">
            <a:avLst>
              <a:gd name="adj1" fmla="val -31343"/>
              <a:gd name="adj2" fmla="val -13681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moduláris, nagy rendszerek</a:t>
            </a: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</a:rPr>
              <a:t>cloud</a:t>
            </a:r>
            <a:r>
              <a:rPr lang="hu-HU" sz="3000" dirty="0" smtClean="0">
                <a:solidFill>
                  <a:schemeClr val="bg1"/>
                </a:solidFill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</a:rPr>
              <a:t>computing</a:t>
            </a:r>
            <a:endParaRPr lang="hu-HU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Intelligens rendszerfelügyelet</a:t>
            </a:r>
            <a:endParaRPr lang="hu-H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44" y="857232"/>
            <a:ext cx="4857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141" y="857232"/>
            <a:ext cx="3359917" cy="260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kerekített téglalap feliratnak 7"/>
          <p:cNvSpPr/>
          <p:nvPr/>
        </p:nvSpPr>
        <p:spPr>
          <a:xfrm>
            <a:off x="0" y="3284984"/>
            <a:ext cx="4355976" cy="1584176"/>
          </a:xfrm>
          <a:prstGeom prst="wedgeRoundRectCallout">
            <a:avLst>
              <a:gd name="adj1" fmla="val 67629"/>
              <a:gd name="adj2" fmla="val -6759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Virtualizáció: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dinamizmus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izolációs kérdések?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2555776" y="5157192"/>
            <a:ext cx="6264696" cy="1126478"/>
          </a:xfrm>
          <a:prstGeom prst="wedgeRoundRectCallout">
            <a:avLst>
              <a:gd name="adj1" fmla="val -21112"/>
              <a:gd name="adj2" fmla="val 50077"/>
              <a:gd name="adj3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000" dirty="0" smtClean="0">
                <a:solidFill>
                  <a:schemeClr val="bg1"/>
                </a:solidFill>
              </a:rPr>
              <a:t>Reklám: Virtualizációs technológiák és alkalmazásaik (VIMIAV89)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13969"/>
              </p:ext>
            </p:extLst>
          </p:nvPr>
        </p:nvGraphicFramePr>
        <p:xfrm>
          <a:off x="142875" y="857250"/>
          <a:ext cx="8858250" cy="538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845"/>
                <a:gridCol w="6949405"/>
              </a:tblGrid>
              <a:tr h="1345016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Dr. </a:t>
                      </a:r>
                      <a:r>
                        <a:rPr lang="hu-HU" sz="2400" dirty="0" err="1" smtClean="0"/>
                        <a:t>Pataricza</a:t>
                      </a:r>
                      <a:r>
                        <a:rPr lang="hu-HU" sz="2400" dirty="0" smtClean="0"/>
                        <a:t> András (IB420)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45016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Micskei Zoltán </a:t>
                      </a:r>
                    </a:p>
                    <a:p>
                      <a:pPr algn="l"/>
                      <a:r>
                        <a:rPr lang="hu-HU" sz="2400" dirty="0" smtClean="0"/>
                        <a:t>(IB417, </a:t>
                      </a:r>
                      <a:r>
                        <a:rPr lang="hu-HU" sz="2400" dirty="0" err="1" smtClean="0"/>
                        <a:t>micskeiz</a:t>
                      </a:r>
                      <a:r>
                        <a:rPr lang="hu-HU" sz="2400" dirty="0" smtClean="0"/>
                        <a:t> AT </a:t>
                      </a:r>
                      <a:r>
                        <a:rPr lang="hu-HU" sz="2400" dirty="0" err="1" smtClean="0"/>
                        <a:t>mit.bme.hu</a:t>
                      </a:r>
                      <a:r>
                        <a:rPr lang="hu-HU" sz="2400" dirty="0" smtClean="0"/>
                        <a:t>)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45016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noProof="0" dirty="0" smtClean="0"/>
                        <a:t>Kocsis Imre</a:t>
                      </a:r>
                    </a:p>
                  </a:txBody>
                  <a:tcPr anchor="ctr"/>
                </a:tc>
              </a:tr>
              <a:tr h="1345016">
                <a:tc>
                  <a:txBody>
                    <a:bodyPr/>
                    <a:lstStyle/>
                    <a:p>
                      <a:pPr algn="l"/>
                      <a:endParaRPr lang="hu-HU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noProof="0" dirty="0" smtClean="0"/>
                        <a:t>Szatmári Zoltán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07" y="2348880"/>
            <a:ext cx="81009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 bwMode="auto">
          <a:xfrm>
            <a:off x="642929" y="3717032"/>
            <a:ext cx="925111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007" y="5085184"/>
            <a:ext cx="81000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05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Intelligens rendszerfelügyelet</a:t>
            </a:r>
            <a:endParaRPr lang="hu-HU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44" y="857232"/>
            <a:ext cx="4857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23" y="3680949"/>
            <a:ext cx="4040539" cy="239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141" y="857232"/>
            <a:ext cx="3359917" cy="260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kerekített téglalap feliratnak 8"/>
          <p:cNvSpPr/>
          <p:nvPr/>
        </p:nvSpPr>
        <p:spPr>
          <a:xfrm>
            <a:off x="1943200" y="0"/>
            <a:ext cx="7200800" cy="3212976"/>
          </a:xfrm>
          <a:prstGeom prst="wedgeRoundRectCallout">
            <a:avLst>
              <a:gd name="adj1" fmla="val -31984"/>
              <a:gd name="adj2" fmla="val 6310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Intelligens konfiguráció-menedzsment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deklaratív megoldások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</a:rPr>
              <a:t>újrakonfiguráció</a:t>
            </a:r>
            <a:r>
              <a:rPr lang="hu-HU" sz="3000" dirty="0" smtClean="0">
                <a:solidFill>
                  <a:schemeClr val="bg1"/>
                </a:solidFill>
              </a:rPr>
              <a:t> mérnöki tervezése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viselkedési modellek: adatbányászat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automatikus skálázás és hibatűrés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Intelligens rendszerfelügyelet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14752"/>
            <a:ext cx="3502043" cy="237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44" y="857232"/>
            <a:ext cx="4857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023" y="3680949"/>
            <a:ext cx="4040539" cy="239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141" y="857232"/>
            <a:ext cx="3359917" cy="260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kerekített téglalap feliratnak 6"/>
          <p:cNvSpPr/>
          <p:nvPr/>
        </p:nvSpPr>
        <p:spPr>
          <a:xfrm>
            <a:off x="323528" y="1196752"/>
            <a:ext cx="4355976" cy="1584176"/>
          </a:xfrm>
          <a:prstGeom prst="wedgeRoundRectCallout">
            <a:avLst>
              <a:gd name="adj1" fmla="val 57814"/>
              <a:gd name="adj2" fmla="val 10781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Ön-* rendszerek: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Hogyan hozzuk létre?</a:t>
            </a:r>
          </a:p>
          <a:p>
            <a:pPr lvl="1"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Hogyan használjuk?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dirty="0" smtClean="0"/>
              <a:t>Tematika</a:t>
            </a:r>
            <a:endParaRPr lang="hu-HU" noProof="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40880"/>
              </p:ext>
            </p:extLst>
          </p:nvPr>
        </p:nvGraphicFramePr>
        <p:xfrm>
          <a:off x="142844" y="857232"/>
          <a:ext cx="7669516" cy="552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Lekerekített téglalap 1"/>
          <p:cNvSpPr/>
          <p:nvPr/>
        </p:nvSpPr>
        <p:spPr>
          <a:xfrm>
            <a:off x="8028384" y="2060848"/>
            <a:ext cx="1008112" cy="86409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8028384" y="4293096"/>
            <a:ext cx="1008112" cy="86409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HF1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8028384" y="5445224"/>
            <a:ext cx="1008112" cy="86409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354D-8688-4DF4-99F2-6361598EA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68AD39-FB42-47BB-97D0-BECFBFED2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007B98-40EB-4D02-9A01-F127A928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1E827-BE59-4297-8E4F-C1EFF4D63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38A53-C0DD-4F87-A956-60F23B35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2BCC-B566-4F4F-94C9-8CF0F801A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075D-C8E4-44F0-8305-116499A75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EE3F9-C36E-4DFC-860F-C9A0139EB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451F98-FD9D-4097-AF86-0693145DD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71771-CB5F-4643-B87A-5727913DF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Tematika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805332"/>
              </p:ext>
            </p:extLst>
          </p:nvPr>
        </p:nvGraphicFramePr>
        <p:xfrm>
          <a:off x="142844" y="857232"/>
          <a:ext cx="7597508" cy="552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4"/>
          <p:cNvSpPr/>
          <p:nvPr/>
        </p:nvSpPr>
        <p:spPr>
          <a:xfrm>
            <a:off x="8028384" y="2483571"/>
            <a:ext cx="1008112" cy="86409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8009787" y="1052736"/>
            <a:ext cx="1008112" cy="86409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HF3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8009787" y="3861048"/>
            <a:ext cx="1008112" cy="86409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039BCD-E933-4F4B-B82E-C4C7880F1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9555C-0487-4E50-A663-E1921F4F2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DA17CA-4E6D-4013-84CD-F31231046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6CCEE-24BD-4465-A6A4-799C62922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DF2C9-1246-4F81-BD2A-ACD56C73E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F1595-A64D-4841-935B-24DC99F39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0EF200-3B47-4C2C-AE79-0753E0FD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A9863C-D3EB-430A-AF06-97326547E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Előkövetelmények</a:t>
            </a:r>
            <a:r>
              <a:rPr lang="hu-HU" dirty="0" smtClean="0"/>
              <a:t> (témák)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Operációs rendszerek</a:t>
            </a:r>
          </a:p>
          <a:p>
            <a:pPr lvl="1"/>
            <a:r>
              <a:rPr lang="hu-HU" dirty="0" smtClean="0"/>
              <a:t>OS felépítése, szerepe</a:t>
            </a:r>
          </a:p>
          <a:p>
            <a:pPr lvl="1"/>
            <a:r>
              <a:rPr lang="hu-HU" dirty="0" err="1" smtClean="0"/>
              <a:t>Felhasználókezelés</a:t>
            </a:r>
            <a:r>
              <a:rPr lang="hu-HU" dirty="0" smtClean="0"/>
              <a:t>, biztonság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Számítógép hálózatok</a:t>
            </a:r>
          </a:p>
          <a:p>
            <a:pPr lvl="1"/>
            <a:r>
              <a:rPr lang="hu-HU" dirty="0" smtClean="0"/>
              <a:t>TCP/IP alapok</a:t>
            </a:r>
          </a:p>
          <a:p>
            <a:pPr lvl="1"/>
            <a:r>
              <a:rPr lang="hu-HU" dirty="0" smtClean="0"/>
              <a:t>DNS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Szoftvertechnológia és Szoftvertechnikák</a:t>
            </a:r>
          </a:p>
          <a:p>
            <a:pPr lvl="1"/>
            <a:r>
              <a:rPr lang="hu-HU" dirty="0" smtClean="0"/>
              <a:t>Szoftver modellezése, UML</a:t>
            </a:r>
          </a:p>
          <a:p>
            <a:pPr lvl="1"/>
            <a:r>
              <a:rPr lang="hu-HU" dirty="0" smtClean="0"/>
              <a:t>Szoftver architektúrák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Programozás tárgyak</a:t>
            </a:r>
            <a:r>
              <a:rPr lang="hu-HU" dirty="0" smtClean="0"/>
              <a:t> (Java, C#)</a:t>
            </a:r>
          </a:p>
          <a:p>
            <a:r>
              <a:rPr lang="hu-HU" dirty="0" smtClean="0"/>
              <a:t>Mérés 4. és IRÜ: kapcsolódik, de sajnos párhuzamos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Követelmények – aláírás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3 db kis házi feladat: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</a:t>
            </a:r>
            <a:r>
              <a:rPr lang="hu-HU" dirty="0" err="1" smtClean="0"/>
              <a:t>HF-enként</a:t>
            </a:r>
            <a:r>
              <a:rPr lang="hu-HU" dirty="0" smtClean="0"/>
              <a:t>: 7.5 pont a tartalom, 7.5 pont a dokumentáció</a:t>
            </a:r>
          </a:p>
          <a:p>
            <a:pPr marL="1030288" lvl="2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min 40% / HF (szakmai </a:t>
            </a:r>
            <a:r>
              <a:rPr lang="hu-HU" b="1" dirty="0" smtClean="0"/>
              <a:t>és</a:t>
            </a:r>
            <a:r>
              <a:rPr lang="hu-HU" dirty="0" smtClean="0"/>
              <a:t> dokumentációs pontszám együtt)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eredménye beleszámít a jegybe (45%)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~ 1-1,5 hetes beadási határidők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feltöltés a határidő után automatikusan záródik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5. héttől!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Linux </a:t>
            </a:r>
            <a:r>
              <a:rPr lang="hu-HU" b="1" dirty="0" smtClean="0"/>
              <a:t>ÉS</a:t>
            </a:r>
            <a:r>
              <a:rPr lang="hu-HU" dirty="0" smtClean="0"/>
              <a:t> Windows is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Szöveges értékelés (tanuljunk az értékelésből!)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Követelmények – vizsga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/>
              <a:t>Vizsga: írásbeli + opcionális </a:t>
            </a:r>
            <a:r>
              <a:rPr lang="hu-HU" dirty="0" smtClean="0"/>
              <a:t>szóbeli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Elméleti kiskérdések, 2 gyakorlati feladat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Megtekintés, nem reklamálás</a:t>
            </a:r>
            <a:endParaRPr lang="hu-HU" dirty="0"/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Pontvadászat helyett </a:t>
            </a:r>
            <a:r>
              <a:rPr lang="hu-HU" dirty="0"/>
              <a:t>szóbeli javítás (+1/-1 jegy)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3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Követelmények – pótlás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leadott vagy elégtelen </a:t>
            </a:r>
            <a:r>
              <a:rPr lang="hu-HU" dirty="0" err="1" smtClean="0"/>
              <a:t>HF-eket</a:t>
            </a:r>
            <a:r>
              <a:rPr lang="hu-HU" dirty="0" smtClean="0"/>
              <a:t> pótolni kell</a:t>
            </a:r>
          </a:p>
          <a:p>
            <a:r>
              <a:rPr lang="hu-HU" dirty="0" smtClean="0"/>
              <a:t>Mindegyik HF pótolható</a:t>
            </a:r>
          </a:p>
          <a:p>
            <a:r>
              <a:rPr lang="hu-HU" dirty="0" smtClean="0"/>
              <a:t>Pótlás </a:t>
            </a:r>
            <a:r>
              <a:rPr lang="hu-HU" dirty="0" err="1" smtClean="0"/>
              <a:t>különeljárási</a:t>
            </a:r>
            <a:r>
              <a:rPr lang="hu-HU" dirty="0" smtClean="0"/>
              <a:t> díj köteles (1200 Ft)</a:t>
            </a:r>
          </a:p>
          <a:p>
            <a:pPr lvl="1"/>
            <a:r>
              <a:rPr lang="hu-HU" dirty="0" smtClean="0"/>
              <a:t>Alkalmanként, leadás ténye számít</a:t>
            </a:r>
          </a:p>
          <a:p>
            <a:r>
              <a:rPr lang="hu-HU" dirty="0" smtClean="0"/>
              <a:t>Pótlásnál </a:t>
            </a:r>
            <a:r>
              <a:rPr lang="hu-HU" b="1" dirty="0" smtClean="0"/>
              <a:t>új feladatot kell megoldani</a:t>
            </a:r>
          </a:p>
          <a:p>
            <a:pPr lvl="1"/>
            <a:r>
              <a:rPr lang="hu-HU" dirty="0" smtClean="0"/>
              <a:t>Különben nem fair azokkal, akik időben leadták</a:t>
            </a:r>
          </a:p>
          <a:p>
            <a:endParaRPr lang="hu-HU" dirty="0" smtClean="0"/>
          </a:p>
          <a:p>
            <a:r>
              <a:rPr lang="hu-HU" dirty="0" smtClean="0"/>
              <a:t>Elfogadott </a:t>
            </a:r>
            <a:r>
              <a:rPr lang="hu-HU" dirty="0" err="1" smtClean="0"/>
              <a:t>HF-et</a:t>
            </a:r>
            <a:r>
              <a:rPr lang="hu-HU" dirty="0" smtClean="0"/>
              <a:t> lehet javítani </a:t>
            </a:r>
            <a:br>
              <a:rPr lang="hu-HU" dirty="0" smtClean="0"/>
            </a:br>
            <a:r>
              <a:rPr lang="hu-HU" dirty="0" smtClean="0"/>
              <a:t>(ezt is a pótlási héten)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feladatok céljai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 éves mérnökhallgatóknak szól a tantárgy</a:t>
            </a:r>
          </a:p>
          <a:p>
            <a:r>
              <a:rPr lang="hu-HU" dirty="0" smtClean="0"/>
              <a:t>Tapasztalat és ipari visszajelzés:</a:t>
            </a:r>
          </a:p>
          <a:p>
            <a:pPr lvl="1"/>
            <a:r>
              <a:rPr lang="hu-HU" dirty="0" smtClean="0"/>
              <a:t>Bizonyos képességek hiányoznak a végzősökből</a:t>
            </a:r>
          </a:p>
          <a:p>
            <a:endParaRPr lang="hu-HU" dirty="0"/>
          </a:p>
          <a:p>
            <a:r>
              <a:rPr lang="hu-HU" b="1" dirty="0" smtClean="0"/>
              <a:t>Önálló feladatmegoldás</a:t>
            </a:r>
          </a:p>
          <a:p>
            <a:pPr lvl="1"/>
            <a:r>
              <a:rPr lang="hu-HU" dirty="0" smtClean="0"/>
              <a:t>Előadás az alapokat mondja csak el</a:t>
            </a:r>
          </a:p>
          <a:p>
            <a:pPr lvl="1"/>
            <a:r>
              <a:rPr lang="hu-HU" dirty="0" smtClean="0"/>
              <a:t>Egy technológia kis szeletét utána </a:t>
            </a:r>
            <a:br>
              <a:rPr lang="hu-HU" dirty="0" smtClean="0"/>
            </a:br>
            <a:r>
              <a:rPr lang="hu-HU" dirty="0" smtClean="0">
                <a:solidFill>
                  <a:schemeClr val="accent2"/>
                </a:solidFill>
              </a:rPr>
              <a:t>önállóan kell megismerni</a:t>
            </a:r>
          </a:p>
          <a:p>
            <a:pPr lvl="1"/>
            <a:r>
              <a:rPr lang="hu-HU" dirty="0" smtClean="0"/>
              <a:t>Igényes kód (bemenet ellenőrzése, hatékony…)</a:t>
            </a:r>
          </a:p>
          <a:p>
            <a:pPr lvl="1"/>
            <a:r>
              <a:rPr lang="hu-HU" dirty="0" smtClean="0"/>
              <a:t>Elkészült megoldást tesztelni és </a:t>
            </a:r>
            <a:r>
              <a:rPr lang="hu-HU" dirty="0" smtClean="0">
                <a:solidFill>
                  <a:schemeClr val="accent2"/>
                </a:solidFill>
              </a:rPr>
              <a:t>dokumentálni</a:t>
            </a:r>
          </a:p>
        </p:txBody>
      </p:sp>
    </p:spTree>
    <p:extLst>
      <p:ext uri="{BB962C8B-B14F-4D97-AF65-F5344CB8AC3E}">
        <p14:creationId xmlns:p14="http://schemas.microsoft.com/office/powerpoint/2010/main" val="245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HF dokumentáció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viszi el a pontok felét a dokumentáció?</a:t>
            </a:r>
            <a:endParaRPr lang="hu-HU" dirty="0"/>
          </a:p>
        </p:txBody>
      </p:sp>
      <p:pic>
        <p:nvPicPr>
          <p:cNvPr id="2050" name="Picture 2" descr="egy rossz példa dokumentáció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972" y="1428736"/>
            <a:ext cx="6591300" cy="4895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1357290" y="1428736"/>
            <a:ext cx="6000792" cy="5715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428992" y="2571744"/>
            <a:ext cx="928694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785918" y="3786190"/>
            <a:ext cx="492922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smtClean="0"/>
              <a:t>Bemutatkozás (oktatók)</a:t>
            </a:r>
            <a:endParaRPr lang="hu-HU" noProof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42844" y="857232"/>
            <a:ext cx="7453492" cy="5529321"/>
          </a:xfrm>
          <a:ln/>
        </p:spPr>
        <p:txBody>
          <a:bodyPr lIns="0" tIns="0" rIns="0" bIns="0">
            <a:normAutofit/>
          </a:bodyPr>
          <a:lstStyle/>
          <a:p>
            <a:pPr marL="230188" indent="-215900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800" noProof="0" dirty="0" smtClean="0"/>
              <a:t>Hibatűrő rendszerek kutatócsoport (FTSRG)</a:t>
            </a:r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noProof="0" dirty="0" smtClean="0"/>
              <a:t>kb. 20 kutató-oktató </a:t>
            </a:r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dirty="0" smtClean="0"/>
              <a:t>modell alapú tervezés, fejlesztés</a:t>
            </a:r>
            <a:endParaRPr lang="hu-HU" sz="2400" noProof="0" dirty="0" smtClean="0"/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noProof="0" dirty="0" smtClean="0"/>
              <a:t>informatikai rendszerek verifikációja és </a:t>
            </a:r>
            <a:r>
              <a:rPr lang="hu-HU" sz="2400" noProof="0" dirty="0" err="1" smtClean="0"/>
              <a:t>validációja</a:t>
            </a:r>
            <a:endParaRPr lang="hu-HU" sz="2400" noProof="0" dirty="0" smtClean="0"/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noProof="0" dirty="0" smtClean="0"/>
              <a:t>informatikai infrastruktúrák analízise és szintézise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800" noProof="0" dirty="0" smtClean="0"/>
              <a:t>Számos nemzetközi és ipari kutatási projekt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800" dirty="0" smtClean="0"/>
              <a:t>IBM labor, Intel labor, </a:t>
            </a:r>
            <a:r>
              <a:rPr lang="hu-HU" sz="2800" dirty="0" err="1" smtClean="0"/>
              <a:t>VMware</a:t>
            </a:r>
            <a:r>
              <a:rPr lang="hu-HU" sz="2800" dirty="0" smtClean="0"/>
              <a:t> partner, </a:t>
            </a:r>
            <a:r>
              <a:rPr lang="hu-HU" sz="2800" dirty="0" err="1" smtClean="0"/>
              <a:t>Cloud</a:t>
            </a:r>
            <a:endParaRPr lang="hu-HU" sz="2800" noProof="0" dirty="0" smtClean="0"/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800" noProof="0" dirty="0" smtClean="0">
                <a:hlinkClick r:id="rId3"/>
              </a:rPr>
              <a:t>http://www.inf.mit.bme.hu</a:t>
            </a:r>
            <a:endParaRPr lang="hu-HU" sz="2800" noProof="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34" y="980728"/>
            <a:ext cx="1524000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r="7039"/>
          <a:stretch>
            <a:fillRect/>
          </a:stretch>
        </p:blipFill>
        <p:spPr bwMode="auto">
          <a:xfrm>
            <a:off x="7314251" y="4982418"/>
            <a:ext cx="1740166" cy="1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7314251" y="3657275"/>
            <a:ext cx="1692625" cy="923853"/>
            <a:chOff x="7314251" y="3506116"/>
            <a:chExt cx="1692625" cy="923853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251" y="3532451"/>
              <a:ext cx="762000" cy="36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8" descr="Nokia Siemens Network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854" y="3506116"/>
              <a:ext cx="745022" cy="41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251" y="4032325"/>
              <a:ext cx="812518" cy="291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Intel logó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927" y="3897363"/>
              <a:ext cx="742949" cy="532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Dokumentáció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Része minden mérnöki munkának</a:t>
            </a:r>
          </a:p>
          <a:p>
            <a:r>
              <a:rPr lang="hu-HU" dirty="0" smtClean="0"/>
              <a:t>Olyan információ, ami nincs benne a kódban</a:t>
            </a:r>
          </a:p>
          <a:p>
            <a:r>
              <a:rPr lang="hu-HU" dirty="0" smtClean="0"/>
              <a:t>Ez „adja el” a munkánkat</a:t>
            </a:r>
          </a:p>
          <a:p>
            <a:r>
              <a:rPr lang="hu-HU" dirty="0" smtClean="0"/>
              <a:t>Tanulni, gyakorolni kell</a:t>
            </a:r>
          </a:p>
          <a:p>
            <a:pPr lvl="1"/>
            <a:r>
              <a:rPr lang="hu-HU" dirty="0" smtClean="0"/>
              <a:t>Tévhit: „Majd élesben tudok jót is írni…”</a:t>
            </a:r>
          </a:p>
          <a:p>
            <a:endParaRPr lang="hu-HU" dirty="0" smtClean="0"/>
          </a:p>
          <a:p>
            <a:pPr algn="ctr">
              <a:buNone/>
            </a:pPr>
            <a:r>
              <a:rPr lang="hu-HU" b="1" dirty="0" smtClean="0"/>
              <a:t>Formai, tartalmi tanácsok:</a:t>
            </a:r>
          </a:p>
          <a:p>
            <a:pPr algn="ctr">
              <a:buNone/>
            </a:pP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www.inf.mit.bme.hu/edu/other/documentation</a:t>
            </a:r>
            <a:endParaRPr lang="hu-HU" sz="2800" dirty="0" smtClean="0"/>
          </a:p>
          <a:p>
            <a:pPr algn="ctr"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jó dokumentáció…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43306" y="857232"/>
            <a:ext cx="5357850" cy="5529321"/>
          </a:xfrm>
        </p:spPr>
        <p:txBody>
          <a:bodyPr/>
          <a:lstStyle/>
          <a:p>
            <a:r>
              <a:rPr lang="hu-HU" dirty="0" smtClean="0"/>
              <a:t>Érthetően tagolt</a:t>
            </a:r>
          </a:p>
          <a:p>
            <a:r>
              <a:rPr lang="hu-HU" dirty="0" smtClean="0"/>
              <a:t>A miértet is leírja</a:t>
            </a:r>
          </a:p>
          <a:p>
            <a:r>
              <a:rPr lang="hu-HU" dirty="0" smtClean="0"/>
              <a:t>Nincs tele felesleges képernyőképekkel</a:t>
            </a:r>
          </a:p>
          <a:p>
            <a:r>
              <a:rPr lang="hu-HU" dirty="0" smtClean="0"/>
              <a:t>Nincs benne helyesírási hiba</a:t>
            </a:r>
          </a:p>
          <a:p>
            <a:r>
              <a:rPr lang="hu-HU" dirty="0" smtClean="0"/>
              <a:t>Igényes kinézetű</a:t>
            </a:r>
          </a:p>
          <a:p>
            <a:endParaRPr lang="hu-HU" dirty="0" smtClean="0"/>
          </a:p>
          <a:p>
            <a:r>
              <a:rPr lang="hu-HU" b="1" dirty="0" smtClean="0"/>
              <a:t>ÚJ</a:t>
            </a:r>
            <a:r>
              <a:rPr lang="hu-HU" dirty="0" smtClean="0"/>
              <a:t>: kikerültek előző féléves jó dokumentációk példaként </a:t>
            </a:r>
          </a:p>
          <a:p>
            <a:endParaRPr lang="hu-HU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142867" cy="43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Nehezek ezek a követelmények?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teljesíthetetlen, csak más, mint eddig</a:t>
            </a:r>
          </a:p>
          <a:p>
            <a:r>
              <a:rPr lang="hu-HU" dirty="0" smtClean="0"/>
              <a:t>HF a szűrő, problémák:</a:t>
            </a:r>
          </a:p>
          <a:p>
            <a:pPr lvl="1"/>
            <a:r>
              <a:rPr lang="hu-HU" dirty="0" smtClean="0"/>
              <a:t>másolás</a:t>
            </a:r>
          </a:p>
          <a:p>
            <a:pPr lvl="1"/>
            <a:r>
              <a:rPr lang="hu-HU" dirty="0" smtClean="0"/>
              <a:t>elégtelen dokumentáció</a:t>
            </a:r>
            <a:endParaRPr lang="hu-HU" dirty="0"/>
          </a:p>
          <a:p>
            <a:pPr lvl="1"/>
            <a:r>
              <a:rPr lang="hu-HU" dirty="0" smtClean="0"/>
              <a:t>igénytelen kód</a:t>
            </a:r>
            <a:endParaRPr lang="hu-HU" dirty="0"/>
          </a:p>
          <a:p>
            <a:r>
              <a:rPr lang="hu-HU" dirty="0" smtClean="0"/>
              <a:t>Tapasztalat:</a:t>
            </a:r>
          </a:p>
          <a:p>
            <a:pPr lvl="1"/>
            <a:r>
              <a:rPr lang="hu-HU" dirty="0" smtClean="0"/>
              <a:t>2-3 HF már nem pótolható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Figyelem:</a:t>
            </a:r>
          </a:p>
          <a:p>
            <a:pPr lvl="1"/>
            <a:r>
              <a:rPr lang="hu-HU" dirty="0" smtClean="0"/>
              <a:t>Nincs keresztfélév</a:t>
            </a:r>
          </a:p>
          <a:p>
            <a:pPr lvl="1"/>
            <a:r>
              <a:rPr lang="hu-HU" dirty="0" err="1" smtClean="0"/>
              <a:t>Előkövetelmény</a:t>
            </a:r>
            <a:r>
              <a:rPr lang="hu-HU" dirty="0" smtClean="0"/>
              <a:t> a szakdolgozathoz az IRF jegy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22" y="1412776"/>
            <a:ext cx="33337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76" y="3789040"/>
            <a:ext cx="3003004" cy="18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9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Nehezek ezek a követelmények</a:t>
            </a:r>
            <a:r>
              <a:rPr lang="hu-HU" dirty="0" smtClean="0"/>
              <a:t>? (számok)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879272"/>
              </p:ext>
            </p:extLst>
          </p:nvPr>
        </p:nvGraphicFramePr>
        <p:xfrm>
          <a:off x="251520" y="980728"/>
          <a:ext cx="87129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043608" y="414908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4 darab HF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Két </a:t>
            </a:r>
            <a:r>
              <a:rPr lang="hu-HU" dirty="0" err="1" smtClean="0"/>
              <a:t>alfeladat</a:t>
            </a:r>
            <a:r>
              <a:rPr lang="hu-HU" dirty="0" smtClean="0"/>
              <a:t> mindenhol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79912" y="414908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4 darab HF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Két </a:t>
            </a:r>
            <a:r>
              <a:rPr lang="hu-HU" dirty="0" err="1" smtClean="0"/>
              <a:t>alfeladat</a:t>
            </a:r>
            <a:r>
              <a:rPr lang="hu-HU" dirty="0" smtClean="0"/>
              <a:t> mindenhol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Kiadott VM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Tavalyi tapasztalat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516216" y="4149080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3</a:t>
            </a:r>
            <a:r>
              <a:rPr lang="hu-HU" dirty="0" smtClean="0"/>
              <a:t> darab HF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 </a:t>
            </a:r>
            <a:r>
              <a:rPr lang="hu-HU" dirty="0" err="1" smtClean="0"/>
              <a:t>alfeladat</a:t>
            </a:r>
            <a:r>
              <a:rPr lang="hu-HU" dirty="0" smtClean="0"/>
              <a:t> mindenhol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~100 oldal segédlet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41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Nehezek ezek a követelmények</a:t>
            </a:r>
            <a:r>
              <a:rPr lang="hu-HU" dirty="0" smtClean="0"/>
              <a:t>? (hallgatók)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9087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„Tavaly </a:t>
            </a:r>
            <a:r>
              <a:rPr lang="hu-HU" i="1" dirty="0"/>
              <a:t>úgy éreztem, hogy ez a tárgy az egyetem egyik legnehezebb </a:t>
            </a:r>
            <a:r>
              <a:rPr lang="hu-HU" i="1" dirty="0" smtClean="0"/>
              <a:t>tárgya”</a:t>
            </a:r>
            <a:endParaRPr lang="hu-HU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67428" y="1196752"/>
            <a:ext cx="271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 </a:t>
            </a:r>
            <a:r>
              <a:rPr lang="hu-HU" i="1" dirty="0"/>
              <a:t>házi feladatokkal ment el sok idő, de megérte</a:t>
            </a:r>
            <a:r>
              <a:rPr lang="hu-HU" i="1" dirty="0" smtClean="0"/>
              <a:t>.”</a:t>
            </a:r>
            <a:endParaRPr lang="hu-HU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35010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„Olyan </a:t>
            </a:r>
            <a:r>
              <a:rPr lang="hu-HU" i="1" dirty="0"/>
              <a:t>dolgokat tanultunk, melyekhez - véleményem szerint - mindenkinek érdemes értenie, aki informatikus</a:t>
            </a:r>
            <a:r>
              <a:rPr lang="hu-HU" i="1" dirty="0" smtClean="0"/>
              <a:t>.”</a:t>
            </a:r>
            <a:endParaRPr lang="hu-HU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436096" y="234539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„Az </a:t>
            </a:r>
            <a:r>
              <a:rPr lang="hu-HU" i="1" dirty="0"/>
              <a:t>igényesség, pontos fogalmazás, maga a pontosság nagy erénye egy mérnöknek. Úgy érzem, ebben (is) fejlesztett</a:t>
            </a:r>
            <a:r>
              <a:rPr lang="hu-HU" i="1" dirty="0" smtClean="0"/>
              <a:t>.”</a:t>
            </a:r>
            <a:endParaRPr lang="hu-HU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59632" y="216073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 </a:t>
            </a:r>
            <a:r>
              <a:rPr lang="hu-HU" i="1" dirty="0" err="1"/>
              <a:t>házikkal</a:t>
            </a:r>
            <a:r>
              <a:rPr lang="hu-HU" i="1" dirty="0"/>
              <a:t> sok munka volt, több mint egy átlagos aláírás szerzésért szokott lenni. </a:t>
            </a:r>
            <a:r>
              <a:rPr lang="hu-HU" i="1" dirty="0" smtClean="0"/>
              <a:t>”</a:t>
            </a:r>
            <a:endParaRPr lang="hu-HU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4690800" y="4239672"/>
            <a:ext cx="3337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„Átlagosnál </a:t>
            </a:r>
            <a:r>
              <a:rPr lang="hu-HU" i="1" dirty="0"/>
              <a:t>érdekesebb előadások, lelkiismeretes tanárok, jól átgondolt tanrend, csak jót tudok róla mondani kivéve az igénytelen feladatbeadó rendszerüket.”</a:t>
            </a:r>
          </a:p>
        </p:txBody>
      </p:sp>
    </p:spTree>
    <p:extLst>
      <p:ext uri="{BB962C8B-B14F-4D97-AF65-F5344CB8AC3E}">
        <p14:creationId xmlns:p14="http://schemas.microsoft.com/office/powerpoint/2010/main" val="10702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Nehezek ezek a követelmények? (oktatók)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Igen</a:t>
            </a:r>
            <a:r>
              <a:rPr lang="hu-HU" dirty="0" smtClean="0">
                <a:sym typeface="Wingdings" pitchFamily="2" charset="2"/>
              </a:rPr>
              <a:t>…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~500 kijavítandó HF (4-5 javítóra)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Végigolvasni 5-10 oldal dokumentációt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Megnézni és kipróbálni egy </a:t>
            </a:r>
            <a:r>
              <a:rPr lang="hu-HU" dirty="0" err="1" smtClean="0">
                <a:sym typeface="Wingdings" pitchFamily="2" charset="2"/>
              </a:rPr>
              <a:t>szkriptet</a:t>
            </a:r>
            <a:r>
              <a:rPr lang="hu-HU" dirty="0" smtClean="0">
                <a:sym typeface="Wingdings" pitchFamily="2" charset="2"/>
              </a:rPr>
              <a:t> / programot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Szöveges visszajelzés mindegyikre</a:t>
            </a:r>
          </a:p>
          <a:p>
            <a:pPr lvl="1"/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~670 munkaóra = 3,9 mérnökhónap (!)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viszont ebből tanulhattok a legtöbbet…</a:t>
            </a:r>
          </a:p>
          <a:p>
            <a:endParaRPr lang="hu-HU" dirty="0">
              <a:sym typeface="Wingdings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1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Honlap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/>
              <a:t>https://www.inf.mit.bme.hu/edu/courses/irf/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RSS hírek, előadás anyagok, HF tudnivalók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416824" cy="368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Honlap: bejelentkezés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BME Címtár belépés (</a:t>
            </a:r>
            <a:r>
              <a:rPr lang="hu-HU" dirty="0" err="1" smtClean="0"/>
              <a:t>beta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44191"/>
            <a:ext cx="74104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3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Levlista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SCH </a:t>
            </a:r>
            <a:r>
              <a:rPr lang="hu-HU" dirty="0" err="1" smtClean="0"/>
              <a:t>levlista</a:t>
            </a:r>
            <a:r>
              <a:rPr lang="hu-HU" dirty="0" smtClean="0"/>
              <a:t>:	</a:t>
            </a:r>
          </a:p>
          <a:p>
            <a:pPr marL="0" indent="0" algn="ctr">
              <a:buNone/>
            </a:pP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irf</a:t>
            </a:r>
            <a:r>
              <a:rPr lang="hu-HU" b="1" dirty="0" smtClean="0">
                <a:latin typeface="Consolas" pitchFamily="49" charset="0"/>
                <a:cs typeface="Consolas" pitchFamily="49" charset="0"/>
              </a:rPr>
              <a:t> AT </a:t>
            </a:r>
            <a:r>
              <a:rPr lang="hu-HU" b="1" dirty="0" err="1" smtClean="0">
                <a:latin typeface="Consolas" pitchFamily="49" charset="0"/>
                <a:cs typeface="Consolas" pitchFamily="49" charset="0"/>
              </a:rPr>
              <a:t>sch.bme.hu</a:t>
            </a:r>
            <a:endParaRPr lang="hu-HU" b="1" dirty="0" smtClean="0">
              <a:latin typeface="Consolas" pitchFamily="49" charset="0"/>
              <a:cs typeface="Consolas" pitchFamily="49" charset="0"/>
            </a:endParaRPr>
          </a:p>
          <a:p>
            <a:endParaRPr lang="hu-HU" dirty="0" smtClean="0"/>
          </a:p>
          <a:p>
            <a:r>
              <a:rPr lang="hu-HU" dirty="0" smtClean="0"/>
              <a:t>HF kérdésekhez, hírekhez</a:t>
            </a:r>
          </a:p>
          <a:p>
            <a:endParaRPr lang="hu-HU" dirty="0" smtClean="0"/>
          </a:p>
          <a:p>
            <a:r>
              <a:rPr lang="hu-HU" dirty="0" smtClean="0"/>
              <a:t>Kérlek olvasd el a levélküldés előtt: </a:t>
            </a:r>
            <a:endParaRPr lang="hu-HU" dirty="0"/>
          </a:p>
          <a:p>
            <a:pPr marL="0" indent="0" algn="ctr">
              <a:buNone/>
            </a:pPr>
            <a:r>
              <a:rPr lang="en-US" b="1" u="sng" dirty="0" smtClean="0">
                <a:hlinkClick r:id="rId3"/>
              </a:rPr>
              <a:t>How </a:t>
            </a:r>
            <a:r>
              <a:rPr lang="en-US" b="1" u="sng" dirty="0">
                <a:hlinkClick r:id="rId3"/>
              </a:rPr>
              <a:t>To Ask Questions The Smart </a:t>
            </a:r>
            <a:r>
              <a:rPr lang="en-US" b="1" u="sng" dirty="0" smtClean="0">
                <a:hlinkClick r:id="rId3"/>
              </a:rPr>
              <a:t>Way</a:t>
            </a:r>
            <a:endParaRPr lang="hu-H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smtClean="0"/>
              <a:t>A félév menete</a:t>
            </a:r>
            <a:endParaRPr lang="hu-HU" noProof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 lIns="0" tIns="0" rIns="0" bIns="0">
            <a:normAutofit/>
          </a:bodyPr>
          <a:lstStyle/>
          <a:p>
            <a:pPr marL="230188" indent="-215900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hu-HU" noProof="0" dirty="0" smtClean="0"/>
          </a:p>
          <a:p>
            <a:pPr marL="230188" indent="-215900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noProof="0" dirty="0" smtClean="0"/>
              <a:t>Előadások: hétfő (12-14), kedd (10-12)</a:t>
            </a:r>
          </a:p>
          <a:p>
            <a:pPr marL="630238" lvl="1" indent="-215900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noProof="0" dirty="0"/>
              <a:t> </a:t>
            </a:r>
            <a:r>
              <a:rPr lang="hu-HU" noProof="0" dirty="0" smtClean="0"/>
              <a:t>(+ pár opcionális gyakorlat)</a:t>
            </a:r>
          </a:p>
          <a:p>
            <a:pPr lvl="1">
              <a:lnSpc>
                <a:spcPct val="91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hu-HU" b="1" noProof="0" dirty="0" smtClean="0"/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noProof="0" dirty="0" smtClean="0"/>
              <a:t>Labor: Informatikai technológiák labor I. </a:t>
            </a:r>
          </a:p>
          <a:p>
            <a:pPr lvl="1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noProof="0" dirty="0" smtClean="0"/>
              <a:t>kedden 14:15-18:00, IB413 (+ </a:t>
            </a:r>
            <a:r>
              <a:rPr lang="hu-HU" noProof="0" dirty="0" err="1" smtClean="0"/>
              <a:t>IIT-n</a:t>
            </a:r>
            <a:r>
              <a:rPr lang="hu-HU" noProof="0" dirty="0" smtClean="0"/>
              <a:t>, </a:t>
            </a:r>
            <a:r>
              <a:rPr lang="hu-HU" noProof="0" dirty="0" err="1" smtClean="0"/>
              <a:t>AUT-on</a:t>
            </a:r>
            <a:r>
              <a:rPr lang="hu-HU" noProof="0" dirty="0" smtClean="0"/>
              <a:t>)</a:t>
            </a:r>
          </a:p>
          <a:p>
            <a:pPr lvl="1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400" dirty="0">
                <a:latin typeface="Courier New" pitchFamily="49" charset="0"/>
                <a:cs typeface="Courier New" pitchFamily="49" charset="0"/>
              </a:rPr>
              <a:t>http://www.inf.mit.bme.hu/edu/courses/itlab1</a:t>
            </a:r>
            <a:r>
              <a:rPr lang="hu-HU" noProof="0" dirty="0" smtClean="0"/>
              <a:t> oldalon lesz a beosztás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abadkézi sokszög 19"/>
          <p:cNvSpPr/>
          <p:nvPr/>
        </p:nvSpPr>
        <p:spPr>
          <a:xfrm>
            <a:off x="3714744" y="1571612"/>
            <a:ext cx="5302296" cy="3934724"/>
          </a:xfrm>
          <a:custGeom>
            <a:avLst/>
            <a:gdLst>
              <a:gd name="connsiteX0" fmla="*/ 0 w 4286280"/>
              <a:gd name="connsiteY0" fmla="*/ 1857388 h 3714776"/>
              <a:gd name="connsiteX1" fmla="*/ 739534 w 4286280"/>
              <a:gd name="connsiteY1" fmla="*/ 453781 h 3714776"/>
              <a:gd name="connsiteX2" fmla="*/ 2143143 w 4286280"/>
              <a:gd name="connsiteY2" fmla="*/ 3 h 3714776"/>
              <a:gd name="connsiteX3" fmla="*/ 3546751 w 4286280"/>
              <a:gd name="connsiteY3" fmla="*/ 453785 h 3714776"/>
              <a:gd name="connsiteX4" fmla="*/ 4286281 w 4286280"/>
              <a:gd name="connsiteY4" fmla="*/ 1857395 h 3714776"/>
              <a:gd name="connsiteX5" fmla="*/ 3546748 w 4286280"/>
              <a:gd name="connsiteY5" fmla="*/ 3261003 h 3714776"/>
              <a:gd name="connsiteX6" fmla="*/ 2143140 w 4286280"/>
              <a:gd name="connsiteY6" fmla="*/ 3714783 h 3714776"/>
              <a:gd name="connsiteX7" fmla="*/ 739532 w 4286280"/>
              <a:gd name="connsiteY7" fmla="*/ 3261002 h 3714776"/>
              <a:gd name="connsiteX8" fmla="*/ 1 w 4286280"/>
              <a:gd name="connsiteY8" fmla="*/ 1857393 h 3714776"/>
              <a:gd name="connsiteX9" fmla="*/ 0 w 4286280"/>
              <a:gd name="connsiteY9" fmla="*/ 1857388 h 3714776"/>
              <a:gd name="connsiteX0" fmla="*/ 0 w 5159423"/>
              <a:gd name="connsiteY0" fmla="*/ 2196364 h 4053759"/>
              <a:gd name="connsiteX1" fmla="*/ 739534 w 5159423"/>
              <a:gd name="connsiteY1" fmla="*/ 792757 h 4053759"/>
              <a:gd name="connsiteX2" fmla="*/ 2143143 w 5159423"/>
              <a:gd name="connsiteY2" fmla="*/ 338979 h 4053759"/>
              <a:gd name="connsiteX3" fmla="*/ 4689727 w 5159423"/>
              <a:gd name="connsiteY3" fmla="*/ 292671 h 4053759"/>
              <a:gd name="connsiteX4" fmla="*/ 4286281 w 5159423"/>
              <a:gd name="connsiteY4" fmla="*/ 2196371 h 4053759"/>
              <a:gd name="connsiteX5" fmla="*/ 3546748 w 5159423"/>
              <a:gd name="connsiteY5" fmla="*/ 3599979 h 4053759"/>
              <a:gd name="connsiteX6" fmla="*/ 2143140 w 5159423"/>
              <a:gd name="connsiteY6" fmla="*/ 4053759 h 4053759"/>
              <a:gd name="connsiteX7" fmla="*/ 739532 w 5159423"/>
              <a:gd name="connsiteY7" fmla="*/ 3599978 h 4053759"/>
              <a:gd name="connsiteX8" fmla="*/ 1 w 5159423"/>
              <a:gd name="connsiteY8" fmla="*/ 2196369 h 4053759"/>
              <a:gd name="connsiteX9" fmla="*/ 0 w 5159423"/>
              <a:gd name="connsiteY9" fmla="*/ 2196364 h 4053759"/>
              <a:gd name="connsiteX0" fmla="*/ 0 w 4730763"/>
              <a:gd name="connsiteY0" fmla="*/ 2053512 h 3910907"/>
              <a:gd name="connsiteX1" fmla="*/ 739534 w 4730763"/>
              <a:gd name="connsiteY1" fmla="*/ 649905 h 3910907"/>
              <a:gd name="connsiteX2" fmla="*/ 2143143 w 4730763"/>
              <a:gd name="connsiteY2" fmla="*/ 196127 h 3910907"/>
              <a:gd name="connsiteX3" fmla="*/ 4261067 w 4730763"/>
              <a:gd name="connsiteY3" fmla="*/ 292671 h 3910907"/>
              <a:gd name="connsiteX4" fmla="*/ 4286281 w 4730763"/>
              <a:gd name="connsiteY4" fmla="*/ 2053519 h 3910907"/>
              <a:gd name="connsiteX5" fmla="*/ 3546748 w 4730763"/>
              <a:gd name="connsiteY5" fmla="*/ 3457127 h 3910907"/>
              <a:gd name="connsiteX6" fmla="*/ 2143140 w 4730763"/>
              <a:gd name="connsiteY6" fmla="*/ 3910907 h 3910907"/>
              <a:gd name="connsiteX7" fmla="*/ 739532 w 4730763"/>
              <a:gd name="connsiteY7" fmla="*/ 3457126 h 3910907"/>
              <a:gd name="connsiteX8" fmla="*/ 1 w 4730763"/>
              <a:gd name="connsiteY8" fmla="*/ 2053517 h 3910907"/>
              <a:gd name="connsiteX9" fmla="*/ 0 w 4730763"/>
              <a:gd name="connsiteY9" fmla="*/ 2053512 h 3910907"/>
              <a:gd name="connsiteX0" fmla="*/ 0 w 4730763"/>
              <a:gd name="connsiteY0" fmla="*/ 2053512 h 3910907"/>
              <a:gd name="connsiteX1" fmla="*/ 1453882 w 4730763"/>
              <a:gd name="connsiteY1" fmla="*/ 1364261 h 3910907"/>
              <a:gd name="connsiteX2" fmla="*/ 2143143 w 4730763"/>
              <a:gd name="connsiteY2" fmla="*/ 196127 h 3910907"/>
              <a:gd name="connsiteX3" fmla="*/ 4261067 w 4730763"/>
              <a:gd name="connsiteY3" fmla="*/ 292671 h 3910907"/>
              <a:gd name="connsiteX4" fmla="*/ 4286281 w 4730763"/>
              <a:gd name="connsiteY4" fmla="*/ 2053519 h 3910907"/>
              <a:gd name="connsiteX5" fmla="*/ 3546748 w 4730763"/>
              <a:gd name="connsiteY5" fmla="*/ 3457127 h 3910907"/>
              <a:gd name="connsiteX6" fmla="*/ 2143140 w 4730763"/>
              <a:gd name="connsiteY6" fmla="*/ 3910907 h 3910907"/>
              <a:gd name="connsiteX7" fmla="*/ 739532 w 4730763"/>
              <a:gd name="connsiteY7" fmla="*/ 3457126 h 3910907"/>
              <a:gd name="connsiteX8" fmla="*/ 1 w 4730763"/>
              <a:gd name="connsiteY8" fmla="*/ 2053517 h 3910907"/>
              <a:gd name="connsiteX9" fmla="*/ 0 w 4730763"/>
              <a:gd name="connsiteY9" fmla="*/ 2053512 h 3910907"/>
              <a:gd name="connsiteX0" fmla="*/ 0 w 4730763"/>
              <a:gd name="connsiteY0" fmla="*/ 2053512 h 3934724"/>
              <a:gd name="connsiteX1" fmla="*/ 1453882 w 4730763"/>
              <a:gd name="connsiteY1" fmla="*/ 1364261 h 3934724"/>
              <a:gd name="connsiteX2" fmla="*/ 2143143 w 4730763"/>
              <a:gd name="connsiteY2" fmla="*/ 196127 h 3934724"/>
              <a:gd name="connsiteX3" fmla="*/ 4261067 w 4730763"/>
              <a:gd name="connsiteY3" fmla="*/ 292671 h 3934724"/>
              <a:gd name="connsiteX4" fmla="*/ 4286281 w 4730763"/>
              <a:gd name="connsiteY4" fmla="*/ 2053519 h 3934724"/>
              <a:gd name="connsiteX5" fmla="*/ 3546748 w 4730763"/>
              <a:gd name="connsiteY5" fmla="*/ 3457127 h 3934724"/>
              <a:gd name="connsiteX6" fmla="*/ 2143140 w 4730763"/>
              <a:gd name="connsiteY6" fmla="*/ 3910907 h 3934724"/>
              <a:gd name="connsiteX7" fmla="*/ 1453880 w 4730763"/>
              <a:gd name="connsiteY7" fmla="*/ 3314226 h 3934724"/>
              <a:gd name="connsiteX8" fmla="*/ 1 w 4730763"/>
              <a:gd name="connsiteY8" fmla="*/ 2053517 h 3934724"/>
              <a:gd name="connsiteX9" fmla="*/ 0 w 4730763"/>
              <a:gd name="connsiteY9" fmla="*/ 2053512 h 3934724"/>
              <a:gd name="connsiteX0" fmla="*/ 0 w 5214944"/>
              <a:gd name="connsiteY0" fmla="*/ 2053512 h 3934724"/>
              <a:gd name="connsiteX1" fmla="*/ 1453882 w 5214944"/>
              <a:gd name="connsiteY1" fmla="*/ 1364261 h 3934724"/>
              <a:gd name="connsiteX2" fmla="*/ 2143143 w 5214944"/>
              <a:gd name="connsiteY2" fmla="*/ 196127 h 3934724"/>
              <a:gd name="connsiteX3" fmla="*/ 4261067 w 5214944"/>
              <a:gd name="connsiteY3" fmla="*/ 292671 h 3934724"/>
              <a:gd name="connsiteX4" fmla="*/ 5214943 w 5214944"/>
              <a:gd name="connsiteY4" fmla="*/ 2053519 h 3934724"/>
              <a:gd name="connsiteX5" fmla="*/ 3546748 w 5214944"/>
              <a:gd name="connsiteY5" fmla="*/ 3457127 h 3934724"/>
              <a:gd name="connsiteX6" fmla="*/ 2143140 w 5214944"/>
              <a:gd name="connsiteY6" fmla="*/ 3910907 h 3934724"/>
              <a:gd name="connsiteX7" fmla="*/ 1453880 w 5214944"/>
              <a:gd name="connsiteY7" fmla="*/ 3314226 h 3934724"/>
              <a:gd name="connsiteX8" fmla="*/ 1 w 5214944"/>
              <a:gd name="connsiteY8" fmla="*/ 2053517 h 3934724"/>
              <a:gd name="connsiteX9" fmla="*/ 0 w 5214944"/>
              <a:gd name="connsiteY9" fmla="*/ 2053512 h 3934724"/>
              <a:gd name="connsiteX0" fmla="*/ 0 w 5302296"/>
              <a:gd name="connsiteY0" fmla="*/ 2053512 h 3934724"/>
              <a:gd name="connsiteX1" fmla="*/ 1453882 w 5302296"/>
              <a:gd name="connsiteY1" fmla="*/ 1364261 h 3934724"/>
              <a:gd name="connsiteX2" fmla="*/ 2143143 w 5302296"/>
              <a:gd name="connsiteY2" fmla="*/ 196127 h 3934724"/>
              <a:gd name="connsiteX3" fmla="*/ 4261067 w 5302296"/>
              <a:gd name="connsiteY3" fmla="*/ 292671 h 3934724"/>
              <a:gd name="connsiteX4" fmla="*/ 5214943 w 5302296"/>
              <a:gd name="connsiteY4" fmla="*/ 2053519 h 3934724"/>
              <a:gd name="connsiteX5" fmla="*/ 4832600 w 5302296"/>
              <a:gd name="connsiteY5" fmla="*/ 3457127 h 3934724"/>
              <a:gd name="connsiteX6" fmla="*/ 2143140 w 5302296"/>
              <a:gd name="connsiteY6" fmla="*/ 3910907 h 3934724"/>
              <a:gd name="connsiteX7" fmla="*/ 1453880 w 5302296"/>
              <a:gd name="connsiteY7" fmla="*/ 3314226 h 3934724"/>
              <a:gd name="connsiteX8" fmla="*/ 1 w 5302296"/>
              <a:gd name="connsiteY8" fmla="*/ 2053517 h 3934724"/>
              <a:gd name="connsiteX9" fmla="*/ 0 w 5302296"/>
              <a:gd name="connsiteY9" fmla="*/ 2053512 h 3934724"/>
              <a:gd name="connsiteX0" fmla="*/ 0 w 5302296"/>
              <a:gd name="connsiteY0" fmla="*/ 2053512 h 3934724"/>
              <a:gd name="connsiteX1" fmla="*/ 810908 w 5302296"/>
              <a:gd name="connsiteY1" fmla="*/ 935609 h 3934724"/>
              <a:gd name="connsiteX2" fmla="*/ 2143143 w 5302296"/>
              <a:gd name="connsiteY2" fmla="*/ 196127 h 3934724"/>
              <a:gd name="connsiteX3" fmla="*/ 4261067 w 5302296"/>
              <a:gd name="connsiteY3" fmla="*/ 292671 h 3934724"/>
              <a:gd name="connsiteX4" fmla="*/ 5214943 w 5302296"/>
              <a:gd name="connsiteY4" fmla="*/ 2053519 h 3934724"/>
              <a:gd name="connsiteX5" fmla="*/ 4832600 w 5302296"/>
              <a:gd name="connsiteY5" fmla="*/ 3457127 h 3934724"/>
              <a:gd name="connsiteX6" fmla="*/ 2143140 w 5302296"/>
              <a:gd name="connsiteY6" fmla="*/ 3910907 h 3934724"/>
              <a:gd name="connsiteX7" fmla="*/ 1453880 w 5302296"/>
              <a:gd name="connsiteY7" fmla="*/ 3314226 h 3934724"/>
              <a:gd name="connsiteX8" fmla="*/ 1 w 5302296"/>
              <a:gd name="connsiteY8" fmla="*/ 2053517 h 3934724"/>
              <a:gd name="connsiteX9" fmla="*/ 0 w 5302296"/>
              <a:gd name="connsiteY9" fmla="*/ 2053512 h 39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2296" h="3934724">
                <a:moveTo>
                  <a:pt x="0" y="2053512"/>
                </a:moveTo>
                <a:cubicBezTo>
                  <a:pt x="1" y="1514838"/>
                  <a:pt x="341212" y="1288402"/>
                  <a:pt x="810908" y="935609"/>
                </a:cubicBezTo>
                <a:cubicBezTo>
                  <a:pt x="1200558" y="642939"/>
                  <a:pt x="1568117" y="303283"/>
                  <a:pt x="2143143" y="196127"/>
                </a:cubicBezTo>
                <a:cubicBezTo>
                  <a:pt x="2718169" y="88971"/>
                  <a:pt x="3871418" y="0"/>
                  <a:pt x="4261067" y="292671"/>
                </a:cubicBezTo>
                <a:cubicBezTo>
                  <a:pt x="4730763" y="645466"/>
                  <a:pt x="5214944" y="1514845"/>
                  <a:pt x="5214943" y="2053519"/>
                </a:cubicBezTo>
                <a:cubicBezTo>
                  <a:pt x="5214943" y="2592193"/>
                  <a:pt x="5302296" y="3104333"/>
                  <a:pt x="4832600" y="3457127"/>
                </a:cubicBezTo>
                <a:cubicBezTo>
                  <a:pt x="4442950" y="3749797"/>
                  <a:pt x="2706260" y="3934724"/>
                  <a:pt x="2143140" y="3910907"/>
                </a:cubicBezTo>
                <a:cubicBezTo>
                  <a:pt x="1580020" y="3887090"/>
                  <a:pt x="1843529" y="3606896"/>
                  <a:pt x="1453880" y="3314226"/>
                </a:cubicBezTo>
                <a:cubicBezTo>
                  <a:pt x="984184" y="2961432"/>
                  <a:pt x="0" y="2592191"/>
                  <a:pt x="1" y="2053517"/>
                </a:cubicBezTo>
                <a:cubicBezTo>
                  <a:pt x="1" y="2053515"/>
                  <a:pt x="0" y="2053514"/>
                  <a:pt x="0" y="205351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informatika területei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14414" y="22859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Programming</a:t>
            </a:r>
            <a:r>
              <a:rPr lang="hu-HU" dirty="0" smtClean="0"/>
              <a:t> Fundamentals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7158" y="1714488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Algorithms</a:t>
            </a:r>
            <a:r>
              <a:rPr lang="hu-HU" sz="1600" dirty="0" smtClean="0"/>
              <a:t> and </a:t>
            </a:r>
            <a:r>
              <a:rPr lang="hu-HU" sz="1600" dirty="0" err="1" smtClean="0"/>
              <a:t>Complexity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7" name="Téglalap 6"/>
          <p:cNvSpPr/>
          <p:nvPr/>
        </p:nvSpPr>
        <p:spPr>
          <a:xfrm>
            <a:off x="6929454" y="1785926"/>
            <a:ext cx="192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Operating</a:t>
            </a:r>
            <a:r>
              <a:rPr lang="hu-HU" dirty="0" smtClean="0"/>
              <a:t> Systems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929322" y="2357430"/>
            <a:ext cx="2472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Platform </a:t>
            </a:r>
            <a:r>
              <a:rPr lang="hu-HU" sz="2000" dirty="0" err="1" smtClean="0"/>
              <a:t>technologies</a:t>
            </a:r>
            <a:endParaRPr lang="hu-HU" sz="2000" dirty="0"/>
          </a:p>
        </p:txBody>
      </p:sp>
      <p:sp>
        <p:nvSpPr>
          <p:cNvPr id="9" name="Téglalap 8"/>
          <p:cNvSpPr/>
          <p:nvPr/>
        </p:nvSpPr>
        <p:spPr>
          <a:xfrm>
            <a:off x="214282" y="5214950"/>
            <a:ext cx="2408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err="1" smtClean="0"/>
              <a:t>Graphics</a:t>
            </a:r>
            <a:r>
              <a:rPr lang="hu-HU" sz="1600" dirty="0" smtClean="0"/>
              <a:t> and </a:t>
            </a:r>
            <a:r>
              <a:rPr lang="hu-HU" sz="1600" dirty="0" err="1" smtClean="0"/>
              <a:t>Visualization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10" name="Téglalap 9"/>
          <p:cNvSpPr/>
          <p:nvPr/>
        </p:nvSpPr>
        <p:spPr>
          <a:xfrm>
            <a:off x="3071802" y="4572008"/>
            <a:ext cx="2608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Information</a:t>
            </a:r>
            <a:r>
              <a:rPr lang="hu-HU" dirty="0" smtClean="0"/>
              <a:t> Management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071802" y="3286124"/>
            <a:ext cx="298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/>
              <a:t>Modeling</a:t>
            </a:r>
            <a:r>
              <a:rPr lang="hu-HU" sz="2400" dirty="0" smtClean="0"/>
              <a:t> and </a:t>
            </a:r>
            <a:r>
              <a:rPr lang="hu-HU" sz="2400" dirty="0" err="1" smtClean="0"/>
              <a:t>Analysis</a:t>
            </a:r>
            <a:endParaRPr lang="hu-HU" sz="2400" dirty="0"/>
          </a:p>
        </p:txBody>
      </p:sp>
      <p:sp>
        <p:nvSpPr>
          <p:cNvPr id="12" name="Téglalap 11"/>
          <p:cNvSpPr/>
          <p:nvPr/>
        </p:nvSpPr>
        <p:spPr>
          <a:xfrm>
            <a:off x="1142976" y="2928934"/>
            <a:ext cx="176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Software Design 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571472" y="3857628"/>
            <a:ext cx="2555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Software </a:t>
            </a:r>
            <a:r>
              <a:rPr lang="hu-HU" dirty="0" err="1" smtClean="0"/>
              <a:t>Verification</a:t>
            </a:r>
            <a:r>
              <a:rPr lang="hu-HU" dirty="0" smtClean="0"/>
              <a:t> and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Validation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714920" y="2928934"/>
            <a:ext cx="342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Software </a:t>
            </a:r>
            <a:r>
              <a:rPr lang="hu-HU" dirty="0" err="1" smtClean="0"/>
              <a:t>Evolution</a:t>
            </a:r>
            <a:r>
              <a:rPr lang="hu-HU" dirty="0" smtClean="0"/>
              <a:t> (</a:t>
            </a:r>
            <a:r>
              <a:rPr lang="hu-HU" dirty="0" err="1" smtClean="0"/>
              <a:t>maintenance</a:t>
            </a:r>
            <a:r>
              <a:rPr lang="hu-HU" dirty="0" smtClean="0"/>
              <a:t>) 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6929454" y="3571876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/>
              <a:t>Security</a:t>
            </a:r>
            <a:endParaRPr lang="hu-HU" sz="2000" dirty="0"/>
          </a:p>
        </p:txBody>
      </p:sp>
      <p:sp>
        <p:nvSpPr>
          <p:cNvPr id="16" name="Téglalap 15"/>
          <p:cNvSpPr/>
          <p:nvPr/>
        </p:nvSpPr>
        <p:spPr>
          <a:xfrm>
            <a:off x="5786446" y="4143380"/>
            <a:ext cx="315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Systems </a:t>
            </a:r>
            <a:r>
              <a:rPr lang="hu-HU" sz="2400" dirty="0" err="1" smtClean="0"/>
              <a:t>administration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17" name="Téglalap 16"/>
          <p:cNvSpPr/>
          <p:nvPr/>
        </p:nvSpPr>
        <p:spPr>
          <a:xfrm>
            <a:off x="6357950" y="4786322"/>
            <a:ext cx="2073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/>
              <a:t>Technical</a:t>
            </a:r>
            <a:r>
              <a:rPr lang="hu-HU" sz="2000" dirty="0" smtClean="0"/>
              <a:t> </a:t>
            </a:r>
            <a:r>
              <a:rPr lang="hu-HU" sz="2000" dirty="0" err="1" smtClean="0"/>
              <a:t>support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ACM &amp; IEEE </a:t>
            </a:r>
            <a:r>
              <a:rPr lang="hu-HU" sz="2400" b="1" dirty="0" err="1" smtClean="0"/>
              <a:t>Computing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Curricula</a:t>
            </a:r>
            <a:r>
              <a:rPr lang="hu-HU" sz="2400" b="1" dirty="0" smtClean="0"/>
              <a:t> (részlet)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pic>
        <p:nvPicPr>
          <p:cNvPr id="10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  <p:pic>
        <p:nvPicPr>
          <p:cNvPr id="12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196752"/>
            <a:ext cx="1608939" cy="1800000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6143636" y="2916792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Rendszermérnök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z_new_v6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bme_ftsrg_hun_micskeiz_new_v6</Template>
  <TotalTime>1210</TotalTime>
  <Words>1642</Words>
  <Application>Microsoft Office PowerPoint</Application>
  <PresentationFormat>Diavetítés a képernyőre (4:3 oldalarány)</PresentationFormat>
  <Paragraphs>315</Paragraphs>
  <Slides>35</Slides>
  <Notes>35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bme_ftsrg_hun_micskeiz_new_v6</vt:lpstr>
      <vt:lpstr>Intelligens rendszerfelügyelet (BME VIMIA370)</vt:lpstr>
      <vt:lpstr>Bemutatkozás</vt:lpstr>
      <vt:lpstr>Bemutatkozás (oktatók)</vt:lpstr>
      <vt:lpstr>Honlap</vt:lpstr>
      <vt:lpstr>Honlap: bejelentkezés</vt:lpstr>
      <vt:lpstr>Levlista</vt:lpstr>
      <vt:lpstr>A félév menete</vt:lpstr>
      <vt:lpstr>Az informatika területei</vt:lpstr>
      <vt:lpstr>Ki mit tanulhat itt?</vt:lpstr>
      <vt:lpstr>Ki mit tanulhat itt?</vt:lpstr>
      <vt:lpstr>Példa: MS Common Engineering Criteria</vt:lpstr>
      <vt:lpstr>Példa: MS Common Engineering Criteria</vt:lpstr>
      <vt:lpstr>Ki mit tanulhat itt?</vt:lpstr>
      <vt:lpstr>A rendszerüzemeltetés szereplői</vt:lpstr>
      <vt:lpstr>A rendszerüzemeltetés szereplői</vt:lpstr>
      <vt:lpstr>A rendszerüzemeltetés szereplői</vt:lpstr>
      <vt:lpstr>Ki mit tanulhat itt?</vt:lpstr>
      <vt:lpstr>Intelligens rendszerfelügyelet</vt:lpstr>
      <vt:lpstr>Intelligens rendszerfelügyelet</vt:lpstr>
      <vt:lpstr>Intelligens rendszerfelügyelet</vt:lpstr>
      <vt:lpstr>Intelligens rendszerfelügyelet</vt:lpstr>
      <vt:lpstr>Tematika</vt:lpstr>
      <vt:lpstr>Tematika</vt:lpstr>
      <vt:lpstr>Előkövetelmények (témák)</vt:lpstr>
      <vt:lpstr>Követelmények – aláírás </vt:lpstr>
      <vt:lpstr>Követelmények – vizsga </vt:lpstr>
      <vt:lpstr>Követelmények – pótlás</vt:lpstr>
      <vt:lpstr>Házi feladatok céljai</vt:lpstr>
      <vt:lpstr>HF dokumentáció</vt:lpstr>
      <vt:lpstr>Dokumentáció</vt:lpstr>
      <vt:lpstr>A jó dokumentáció…</vt:lpstr>
      <vt:lpstr>Nehezek ezek a követelmények?</vt:lpstr>
      <vt:lpstr>Nehezek ezek a követelmények? (számok)</vt:lpstr>
      <vt:lpstr>Nehezek ezek a követelmények? (hallgatók)</vt:lpstr>
      <vt:lpstr>Nehezek ezek a követelmények? (oktatók)</vt:lpstr>
    </vt:vector>
  </TitlesOfParts>
  <Company>Budapesti Műszaki és Gazdaságtudományi Egyetem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Intelligens rendszerfelügyelet (BME VIMIA370)   Informatikai infrastruktúra menedzsmentje (BME VIMM 4370)</dc:title>
  <dc:creator>Micskei Zoltán</dc:creator>
  <cp:lastModifiedBy>Micskei Zoltán</cp:lastModifiedBy>
  <cp:revision>188</cp:revision>
  <dcterms:created xsi:type="dcterms:W3CDTF">2009-01-14T15:42:15Z</dcterms:created>
  <dcterms:modified xsi:type="dcterms:W3CDTF">2012-02-06T16:27:26Z</dcterms:modified>
</cp:coreProperties>
</file>