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95" r:id="rId3"/>
    <p:sldId id="382" r:id="rId4"/>
    <p:sldId id="33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33" r:id="rId16"/>
    <p:sldId id="307" r:id="rId17"/>
    <p:sldId id="335" r:id="rId18"/>
    <p:sldId id="308" r:id="rId19"/>
    <p:sldId id="383" r:id="rId20"/>
    <p:sldId id="385" r:id="rId21"/>
    <p:sldId id="386" r:id="rId22"/>
    <p:sldId id="387" r:id="rId23"/>
    <p:sldId id="338" r:id="rId24"/>
    <p:sldId id="337" r:id="rId25"/>
    <p:sldId id="389" r:id="rId26"/>
    <p:sldId id="312" r:id="rId27"/>
    <p:sldId id="315" r:id="rId28"/>
    <p:sldId id="317" r:id="rId29"/>
    <p:sldId id="381" r:id="rId30"/>
    <p:sldId id="332" r:id="rId31"/>
    <p:sldId id="379" r:id="rId32"/>
    <p:sldId id="339" r:id="rId33"/>
    <p:sldId id="340" r:id="rId34"/>
    <p:sldId id="341" r:id="rId35"/>
    <p:sldId id="380" r:id="rId36"/>
    <p:sldId id="343" r:id="rId37"/>
    <p:sldId id="390" r:id="rId38"/>
    <p:sldId id="350" r:id="rId39"/>
    <p:sldId id="351" r:id="rId40"/>
    <p:sldId id="352" r:id="rId41"/>
    <p:sldId id="354" r:id="rId42"/>
    <p:sldId id="355" r:id="rId43"/>
    <p:sldId id="356" r:id="rId44"/>
    <p:sldId id="357" r:id="rId45"/>
    <p:sldId id="359" r:id="rId46"/>
    <p:sldId id="360" r:id="rId47"/>
    <p:sldId id="361" r:id="rId48"/>
    <p:sldId id="364" r:id="rId49"/>
    <p:sldId id="365" r:id="rId50"/>
    <p:sldId id="366" r:id="rId51"/>
    <p:sldId id="367" r:id="rId52"/>
    <p:sldId id="368" r:id="rId53"/>
    <p:sldId id="369" r:id="rId54"/>
    <p:sldId id="373" r:id="rId55"/>
    <p:sldId id="374" r:id="rId56"/>
    <p:sldId id="378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3" autoAdjust="0"/>
  </p:normalViewPr>
  <p:slideViewPr>
    <p:cSldViewPr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8B268C98-BCCC-4CA8-8244-10573033BBE2}" type="presOf" srcId="{4843AF8B-ED3C-449D-B074-0716719CA676}" destId="{563EF04F-00C0-4240-89A1-B53679445AA7}" srcOrd="0" destOrd="0" presId="urn:microsoft.com/office/officeart/2005/8/layout/hierarchy2"/>
    <dgm:cxn modelId="{98AC6F8F-5FBA-4501-AA9D-211A11319947}" type="presOf" srcId="{027B5A57-CBF5-4A99-B9E5-B82019FE04F4}" destId="{340099A7-E5D7-46B4-9C86-8A1E99745D46}" srcOrd="0" destOrd="0" presId="urn:microsoft.com/office/officeart/2005/8/layout/hierarchy2"/>
    <dgm:cxn modelId="{07C55CF3-0254-4A91-A018-E2356D7ABEC1}" type="presOf" srcId="{86F17E93-A1F7-4BDE-AD91-86E621944B26}" destId="{3B64FA31-4A63-41E3-BCAA-C392CA1FC2D0}" srcOrd="0" destOrd="0" presId="urn:microsoft.com/office/officeart/2005/8/layout/hierarchy2"/>
    <dgm:cxn modelId="{5C806666-D4EB-4174-A4F5-08184FC71624}" type="presOf" srcId="{E9E20F8F-50BE-45F9-9D55-398F715C6106}" destId="{16C6EEFC-405A-4185-991C-AEAEF54259DE}" srcOrd="1" destOrd="0" presId="urn:microsoft.com/office/officeart/2005/8/layout/hierarchy2"/>
    <dgm:cxn modelId="{9D0C8BDF-33E7-46C4-9C80-5340CA5FD929}" type="presOf" srcId="{F86DA9FB-4CB8-43C7-AD62-1A136264A7B9}" destId="{40E840D4-CFD7-44F9-A984-B69A28500D0E}" srcOrd="0" destOrd="0" presId="urn:microsoft.com/office/officeart/2005/8/layout/hierarchy2"/>
    <dgm:cxn modelId="{D5DE0E08-4271-43D1-9C6E-5EB75FF1AEBF}" type="presOf" srcId="{C3D5FC15-440A-4354-A878-957366648872}" destId="{A39A9841-B5F6-4DA6-B8D1-06DC0D030CA9}" srcOrd="0" destOrd="0" presId="urn:microsoft.com/office/officeart/2005/8/layout/hierarchy2"/>
    <dgm:cxn modelId="{167000A9-F023-46BC-BCC8-01485BA85853}" type="presOf" srcId="{86F17E93-A1F7-4BDE-AD91-86E621944B26}" destId="{84E3EFD9-4E46-4360-A121-65D833D252F3}" srcOrd="1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EE626566-10FA-4706-9707-BC7C5608EE93}" type="presOf" srcId="{AC3A5C6B-444F-4F08-A042-74650B8DC23D}" destId="{2121A790-97E2-440C-8ED5-61BE20F756E0}" srcOrd="0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D4E199A9-4DBF-4E50-AB59-40EC0066E627}" type="presOf" srcId="{454B05D6-0B2A-4F3A-ADF3-72D4A624A187}" destId="{F088ECF4-6360-4978-BD3D-F06CD7141514}" srcOrd="1" destOrd="0" presId="urn:microsoft.com/office/officeart/2005/8/layout/hierarchy2"/>
    <dgm:cxn modelId="{8D729236-9ABB-47EB-A24B-81E4383E5F92}" type="presOf" srcId="{FD16492F-C981-461B-AD22-4B2F7838F97C}" destId="{348BBAE4-E6AD-4FE4-9216-517798C14B0D}" srcOrd="0" destOrd="0" presId="urn:microsoft.com/office/officeart/2005/8/layout/hierarchy2"/>
    <dgm:cxn modelId="{6E623D97-D894-419D-AE14-7059ED225FEF}" type="presOf" srcId="{FD16492F-C981-461B-AD22-4B2F7838F97C}" destId="{23C68538-DE7C-4416-B71A-493AE37ACCFD}" srcOrd="1" destOrd="0" presId="urn:microsoft.com/office/officeart/2005/8/layout/hierarchy2"/>
    <dgm:cxn modelId="{59CCC7FD-CDA0-4435-80D9-AEA84BC88A47}" type="presOf" srcId="{F86DA9FB-4CB8-43C7-AD62-1A136264A7B9}" destId="{B1C81A8D-8B62-460F-8228-364EBCE2817C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9E6F538-7BCE-4F63-A478-C7ABAC71EDAA}" type="presOf" srcId="{9F3CE00C-6BC8-496D-A64E-781EDE9BED52}" destId="{E6296C74-4B1B-461E-8BEB-FFC6A219D1C5}" srcOrd="0" destOrd="0" presId="urn:microsoft.com/office/officeart/2005/8/layout/hierarchy2"/>
    <dgm:cxn modelId="{A73965F3-85FC-49D9-9AF0-C692A3C221B2}" type="presOf" srcId="{EA707465-4FE9-48E8-AE99-0C1B1C8E1226}" destId="{5066A141-59F9-466A-836C-FC20BA3A07FA}" srcOrd="0" destOrd="0" presId="urn:microsoft.com/office/officeart/2005/8/layout/hierarchy2"/>
    <dgm:cxn modelId="{D60CA334-A597-4B86-9973-A766F541BB1F}" type="presOf" srcId="{957752B4-7C00-4076-BBAB-B5F54D6F7402}" destId="{F15109F8-B1BC-4324-966E-6B2ABCDE019F}" srcOrd="1" destOrd="0" presId="urn:microsoft.com/office/officeart/2005/8/layout/hierarchy2"/>
    <dgm:cxn modelId="{2355F95D-1FCB-48C4-BA03-127E3E2A21CF}" type="presOf" srcId="{454B05D6-0B2A-4F3A-ADF3-72D4A624A187}" destId="{CC26D782-6AE1-4BB7-902C-744C3BEFB90E}" srcOrd="0" destOrd="0" presId="urn:microsoft.com/office/officeart/2005/8/layout/hierarchy2"/>
    <dgm:cxn modelId="{3DF895F2-D63B-4E80-BC75-563D76910B48}" type="presOf" srcId="{72EEE6E6-1418-4819-A00D-C3204F8FD42E}" destId="{A31E823A-9465-4B65-A1C1-386C47E5ED5B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13BACD50-C668-455D-86E2-B24E1B6ABC30}" type="presOf" srcId="{EA996B96-E94D-4B8A-88D8-7355BD9926C8}" destId="{C64460FF-DBA8-402B-B0CA-5646CE65E3C0}" srcOrd="0" destOrd="0" presId="urn:microsoft.com/office/officeart/2005/8/layout/hierarchy2"/>
    <dgm:cxn modelId="{13E17665-5D7D-4042-AB74-A262FF20B552}" type="presOf" srcId="{6C5C619D-09A3-4962-8156-5CD4E52145F7}" destId="{D4E91B4E-E753-4773-8475-3BD655EBA675}" srcOrd="0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15064B9D-86EC-426D-96B9-5FC38BB47DAA}" type="presOf" srcId="{9BCE1FAA-EE8A-4681-80B4-ECD0FCE0324B}" destId="{4A0F27A1-C0EE-4A1C-8F87-AECE9E371BDA}" srcOrd="0" destOrd="0" presId="urn:microsoft.com/office/officeart/2005/8/layout/hierarchy2"/>
    <dgm:cxn modelId="{21722A01-1ACA-4C08-94B2-5B164D19A1AB}" type="presOf" srcId="{F45C7C11-D81F-4058-9BFC-9292E4B31434}" destId="{52B223C1-501C-4949-B3E4-2789CB018027}" srcOrd="0" destOrd="0" presId="urn:microsoft.com/office/officeart/2005/8/layout/hierarchy2"/>
    <dgm:cxn modelId="{B33AAF03-0516-454C-9EC0-103F20A1A3BF}" type="presOf" srcId="{EA996B96-E94D-4B8A-88D8-7355BD9926C8}" destId="{C8DDE4EB-246F-4918-BAD3-FF7274F71488}" srcOrd="1" destOrd="0" presId="urn:microsoft.com/office/officeart/2005/8/layout/hierarchy2"/>
    <dgm:cxn modelId="{4FF9AD0D-7B8E-45EF-A933-228C617A32CB}" type="presOf" srcId="{8D0E5D19-E6D1-443A-9345-F3929597E097}" destId="{E9484E3E-C46B-4739-AF3B-3C2A4AF88DF5}" srcOrd="0" destOrd="0" presId="urn:microsoft.com/office/officeart/2005/8/layout/hierarchy2"/>
    <dgm:cxn modelId="{9DA9B917-C41B-4CFC-A423-0D1BB06729BF}" type="presOf" srcId="{ED54B3BF-E610-4532-B264-EA94F994F48F}" destId="{C8875D12-9FAC-41F7-A320-40EBA312E613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5C432765-96B6-45C7-B347-0212B9999F1A}" type="presOf" srcId="{63049EB4-904F-4B75-A811-1A4315EF56DE}" destId="{A6FBC591-6AD6-4F74-A693-60CAD0149B4F}" srcOrd="0" destOrd="0" presId="urn:microsoft.com/office/officeart/2005/8/layout/hierarchy2"/>
    <dgm:cxn modelId="{9F66F034-0A7F-4248-8BB0-0A59D076ACE8}" type="presOf" srcId="{957752B4-7C00-4076-BBAB-B5F54D6F7402}" destId="{25685CB8-8BC1-43E3-9D70-F0F38D96D84E}" srcOrd="0" destOrd="0" presId="urn:microsoft.com/office/officeart/2005/8/layout/hierarchy2"/>
    <dgm:cxn modelId="{91C80926-1EBE-42E3-9B22-DE167471A6BE}" type="presOf" srcId="{C3D5FC15-440A-4354-A878-957366648872}" destId="{B8CBEF07-3EAB-4624-A7D7-2CD5146730FE}" srcOrd="1" destOrd="0" presId="urn:microsoft.com/office/officeart/2005/8/layout/hierarchy2"/>
    <dgm:cxn modelId="{6213DAAD-5BA7-4584-864F-E6D50782458B}" type="presOf" srcId="{A5ED3327-9D21-4455-B662-4EE4E071374B}" destId="{C379995B-E128-49B3-94ED-86919265F0C8}" srcOrd="0" destOrd="0" presId="urn:microsoft.com/office/officeart/2005/8/layout/hierarchy2"/>
    <dgm:cxn modelId="{A5F56A84-329C-49A6-9F59-EC1FC71E0F51}" type="presOf" srcId="{E9E20F8F-50BE-45F9-9D55-398F715C6106}" destId="{44139C36-4EF6-4D37-9F1E-9215B00264CF}" srcOrd="0" destOrd="0" presId="urn:microsoft.com/office/officeart/2005/8/layout/hierarchy2"/>
    <dgm:cxn modelId="{B65BE557-92DD-4907-A0D7-62CECE8536CD}" type="presOf" srcId="{9F3CE00C-6BC8-496D-A64E-781EDE9BED52}" destId="{2B704D0C-2BA1-414B-9B9D-FDB726641A08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7618FEDF-ECFE-4E6A-9C91-EA4A67E64081}" type="presOf" srcId="{EAD7532D-8896-4CC4-BD99-C68E9D7ACD33}" destId="{3000F75A-A9EC-459D-9863-3A3AE2BB1FAC}" srcOrd="0" destOrd="0" presId="urn:microsoft.com/office/officeart/2005/8/layout/hierarchy2"/>
    <dgm:cxn modelId="{1A6A4CCF-5FC0-4288-AE38-9E0CE29D69DF}" type="presOf" srcId="{72EEE6E6-1418-4819-A00D-C3204F8FD42E}" destId="{E96B8E9A-CC80-403A-9F55-B478E8307974}" srcOrd="0" destOrd="0" presId="urn:microsoft.com/office/officeart/2005/8/layout/hierarchy2"/>
    <dgm:cxn modelId="{4D0FAFF0-6B66-4007-9F77-02F41CD61735}" type="presParOf" srcId="{A6FBC591-6AD6-4F74-A693-60CAD0149B4F}" destId="{07BB8512-1871-4B10-BE7A-DE5CA8B4B454}" srcOrd="0" destOrd="0" presId="urn:microsoft.com/office/officeart/2005/8/layout/hierarchy2"/>
    <dgm:cxn modelId="{B290216F-ED53-454F-9D7A-27FAC4BF22B6}" type="presParOf" srcId="{07BB8512-1871-4B10-BE7A-DE5CA8B4B454}" destId="{340099A7-E5D7-46B4-9C86-8A1E99745D46}" srcOrd="0" destOrd="0" presId="urn:microsoft.com/office/officeart/2005/8/layout/hierarchy2"/>
    <dgm:cxn modelId="{1BCCD5A0-42A0-4C83-8703-464BD8C06B81}" type="presParOf" srcId="{07BB8512-1871-4B10-BE7A-DE5CA8B4B454}" destId="{620261C5-DF89-4A42-B406-98C4270B3D7E}" srcOrd="1" destOrd="0" presId="urn:microsoft.com/office/officeart/2005/8/layout/hierarchy2"/>
    <dgm:cxn modelId="{8727D4CF-7462-4C9E-B59D-E7003ED0C23C}" type="presParOf" srcId="{620261C5-DF89-4A42-B406-98C4270B3D7E}" destId="{25685CB8-8BC1-43E3-9D70-F0F38D96D84E}" srcOrd="0" destOrd="0" presId="urn:microsoft.com/office/officeart/2005/8/layout/hierarchy2"/>
    <dgm:cxn modelId="{E5218E81-6068-42CD-B2A7-EC445780D81F}" type="presParOf" srcId="{25685CB8-8BC1-43E3-9D70-F0F38D96D84E}" destId="{F15109F8-B1BC-4324-966E-6B2ABCDE019F}" srcOrd="0" destOrd="0" presId="urn:microsoft.com/office/officeart/2005/8/layout/hierarchy2"/>
    <dgm:cxn modelId="{EFD584D1-8704-4FD5-8117-F7E9F27B1F5E}" type="presParOf" srcId="{620261C5-DF89-4A42-B406-98C4270B3D7E}" destId="{3BFBC00E-32C1-4E18-8031-A410A12370F8}" srcOrd="1" destOrd="0" presId="urn:microsoft.com/office/officeart/2005/8/layout/hierarchy2"/>
    <dgm:cxn modelId="{407678DB-F61E-4756-B94D-20D8AB566F76}" type="presParOf" srcId="{3BFBC00E-32C1-4E18-8031-A410A12370F8}" destId="{3000F75A-A9EC-459D-9863-3A3AE2BB1FAC}" srcOrd="0" destOrd="0" presId="urn:microsoft.com/office/officeart/2005/8/layout/hierarchy2"/>
    <dgm:cxn modelId="{5D9BFA6C-898E-4D4F-BCD0-A176CA885CD7}" type="presParOf" srcId="{3BFBC00E-32C1-4E18-8031-A410A12370F8}" destId="{87FD5E83-4F41-48DD-A01A-09C5047B4399}" srcOrd="1" destOrd="0" presId="urn:microsoft.com/office/officeart/2005/8/layout/hierarchy2"/>
    <dgm:cxn modelId="{F924A12C-07CC-48BF-A500-1A03AAE1FA67}" type="presParOf" srcId="{620261C5-DF89-4A42-B406-98C4270B3D7E}" destId="{CC26D782-6AE1-4BB7-902C-744C3BEFB90E}" srcOrd="2" destOrd="0" presId="urn:microsoft.com/office/officeart/2005/8/layout/hierarchy2"/>
    <dgm:cxn modelId="{A34ED8F3-EFE0-40C6-9544-17D4524A2CCE}" type="presParOf" srcId="{CC26D782-6AE1-4BB7-902C-744C3BEFB90E}" destId="{F088ECF4-6360-4978-BD3D-F06CD7141514}" srcOrd="0" destOrd="0" presId="urn:microsoft.com/office/officeart/2005/8/layout/hierarchy2"/>
    <dgm:cxn modelId="{99475405-B162-4F38-9FE5-4098364A1F1C}" type="presParOf" srcId="{620261C5-DF89-4A42-B406-98C4270B3D7E}" destId="{E53A312D-4F3A-46CA-BF43-F571A0CFBB1E}" srcOrd="3" destOrd="0" presId="urn:microsoft.com/office/officeart/2005/8/layout/hierarchy2"/>
    <dgm:cxn modelId="{0810688A-24B5-46C1-A122-E98BDD1010A3}" type="presParOf" srcId="{E53A312D-4F3A-46CA-BF43-F571A0CFBB1E}" destId="{D4E91B4E-E753-4773-8475-3BD655EBA675}" srcOrd="0" destOrd="0" presId="urn:microsoft.com/office/officeart/2005/8/layout/hierarchy2"/>
    <dgm:cxn modelId="{65C5841B-7A4A-4B0B-8490-63185DB243EA}" type="presParOf" srcId="{E53A312D-4F3A-46CA-BF43-F571A0CFBB1E}" destId="{07CB1796-5B39-4A0A-BB3E-6DB0D0BEE621}" srcOrd="1" destOrd="0" presId="urn:microsoft.com/office/officeart/2005/8/layout/hierarchy2"/>
    <dgm:cxn modelId="{FCF33108-0660-4260-BCE5-2857603535E4}" type="presParOf" srcId="{620261C5-DF89-4A42-B406-98C4270B3D7E}" destId="{A39A9841-B5F6-4DA6-B8D1-06DC0D030CA9}" srcOrd="4" destOrd="0" presId="urn:microsoft.com/office/officeart/2005/8/layout/hierarchy2"/>
    <dgm:cxn modelId="{C54058E7-01F4-4840-83B0-F627208A4A24}" type="presParOf" srcId="{A39A9841-B5F6-4DA6-B8D1-06DC0D030CA9}" destId="{B8CBEF07-3EAB-4624-A7D7-2CD5146730FE}" srcOrd="0" destOrd="0" presId="urn:microsoft.com/office/officeart/2005/8/layout/hierarchy2"/>
    <dgm:cxn modelId="{5335B1FC-BC8E-4115-B5CD-A0B637A2940F}" type="presParOf" srcId="{620261C5-DF89-4A42-B406-98C4270B3D7E}" destId="{04758E66-90A2-43AF-AA12-F1DA6C48EF05}" srcOrd="5" destOrd="0" presId="urn:microsoft.com/office/officeart/2005/8/layout/hierarchy2"/>
    <dgm:cxn modelId="{AAAEC7C9-B95F-45D6-A77F-418905678437}" type="presParOf" srcId="{04758E66-90A2-43AF-AA12-F1DA6C48EF05}" destId="{C8875D12-9FAC-41F7-A320-40EBA312E613}" srcOrd="0" destOrd="0" presId="urn:microsoft.com/office/officeart/2005/8/layout/hierarchy2"/>
    <dgm:cxn modelId="{B0727893-FA5F-4231-8CBC-878735D4F9D7}" type="presParOf" srcId="{04758E66-90A2-43AF-AA12-F1DA6C48EF05}" destId="{97E77C32-9891-4B73-AD1F-E6D367050F78}" srcOrd="1" destOrd="0" presId="urn:microsoft.com/office/officeart/2005/8/layout/hierarchy2"/>
    <dgm:cxn modelId="{086D32C3-38CA-428A-B5D5-023F89DAB289}" type="presParOf" srcId="{620261C5-DF89-4A42-B406-98C4270B3D7E}" destId="{40E840D4-CFD7-44F9-A984-B69A28500D0E}" srcOrd="6" destOrd="0" presId="urn:microsoft.com/office/officeart/2005/8/layout/hierarchy2"/>
    <dgm:cxn modelId="{0291AFEE-6FCB-4812-B46E-6F0D2DB0335F}" type="presParOf" srcId="{40E840D4-CFD7-44F9-A984-B69A28500D0E}" destId="{B1C81A8D-8B62-460F-8228-364EBCE2817C}" srcOrd="0" destOrd="0" presId="urn:microsoft.com/office/officeart/2005/8/layout/hierarchy2"/>
    <dgm:cxn modelId="{0BCD4A49-2350-4E52-9596-9CAC7BDB96C0}" type="presParOf" srcId="{620261C5-DF89-4A42-B406-98C4270B3D7E}" destId="{600F5892-AF58-4818-AC68-2D59B5D3A3A0}" srcOrd="7" destOrd="0" presId="urn:microsoft.com/office/officeart/2005/8/layout/hierarchy2"/>
    <dgm:cxn modelId="{0F15641B-A331-40DF-880F-E4A9D60854A0}" type="presParOf" srcId="{600F5892-AF58-4818-AC68-2D59B5D3A3A0}" destId="{C379995B-E128-49B3-94ED-86919265F0C8}" srcOrd="0" destOrd="0" presId="urn:microsoft.com/office/officeart/2005/8/layout/hierarchy2"/>
    <dgm:cxn modelId="{94BB6D99-2B86-42B2-8D1C-B015F686A4EF}" type="presParOf" srcId="{600F5892-AF58-4818-AC68-2D59B5D3A3A0}" destId="{DF83853D-A6E2-476D-89BB-904DE533C061}" srcOrd="1" destOrd="0" presId="urn:microsoft.com/office/officeart/2005/8/layout/hierarchy2"/>
    <dgm:cxn modelId="{A636BEAE-30E1-4155-B280-3F5779FB8888}" type="presParOf" srcId="{620261C5-DF89-4A42-B406-98C4270B3D7E}" destId="{E6296C74-4B1B-461E-8BEB-FFC6A219D1C5}" srcOrd="8" destOrd="0" presId="urn:microsoft.com/office/officeart/2005/8/layout/hierarchy2"/>
    <dgm:cxn modelId="{F3BA4224-6570-4CB3-8192-569F86A8E051}" type="presParOf" srcId="{E6296C74-4B1B-461E-8BEB-FFC6A219D1C5}" destId="{2B704D0C-2BA1-414B-9B9D-FDB726641A08}" srcOrd="0" destOrd="0" presId="urn:microsoft.com/office/officeart/2005/8/layout/hierarchy2"/>
    <dgm:cxn modelId="{83BFED5D-5EC9-4DAC-B9EB-AE62660F388C}" type="presParOf" srcId="{620261C5-DF89-4A42-B406-98C4270B3D7E}" destId="{66699A44-EAEB-4CA2-86F6-A623FED90234}" srcOrd="9" destOrd="0" presId="urn:microsoft.com/office/officeart/2005/8/layout/hierarchy2"/>
    <dgm:cxn modelId="{F0BC4B37-315D-430B-9691-039CE8313858}" type="presParOf" srcId="{66699A44-EAEB-4CA2-86F6-A623FED90234}" destId="{E9484E3E-C46B-4739-AF3B-3C2A4AF88DF5}" srcOrd="0" destOrd="0" presId="urn:microsoft.com/office/officeart/2005/8/layout/hierarchy2"/>
    <dgm:cxn modelId="{279AE44F-9D6A-4C33-889C-95B27171B0DA}" type="presParOf" srcId="{66699A44-EAEB-4CA2-86F6-A623FED90234}" destId="{0E9EB4AC-4D7B-4B06-94DB-84D3538ABAD6}" srcOrd="1" destOrd="0" presId="urn:microsoft.com/office/officeart/2005/8/layout/hierarchy2"/>
    <dgm:cxn modelId="{75448E68-73F5-4F60-9D4D-319D8B131483}" type="presParOf" srcId="{620261C5-DF89-4A42-B406-98C4270B3D7E}" destId="{E96B8E9A-CC80-403A-9F55-B478E8307974}" srcOrd="10" destOrd="0" presId="urn:microsoft.com/office/officeart/2005/8/layout/hierarchy2"/>
    <dgm:cxn modelId="{92DBAAA5-E8C3-442A-9324-C37A24E80C64}" type="presParOf" srcId="{E96B8E9A-CC80-403A-9F55-B478E8307974}" destId="{A31E823A-9465-4B65-A1C1-386C47E5ED5B}" srcOrd="0" destOrd="0" presId="urn:microsoft.com/office/officeart/2005/8/layout/hierarchy2"/>
    <dgm:cxn modelId="{C538C10F-98AB-4420-9C6C-AF06248701D5}" type="presParOf" srcId="{620261C5-DF89-4A42-B406-98C4270B3D7E}" destId="{5E211F17-B912-4803-B238-30C3A99B3CB4}" srcOrd="11" destOrd="0" presId="urn:microsoft.com/office/officeart/2005/8/layout/hierarchy2"/>
    <dgm:cxn modelId="{2849AAAE-077A-4F7C-B2B2-009D64170F6F}" type="presParOf" srcId="{5E211F17-B912-4803-B238-30C3A99B3CB4}" destId="{5066A141-59F9-466A-836C-FC20BA3A07FA}" srcOrd="0" destOrd="0" presId="urn:microsoft.com/office/officeart/2005/8/layout/hierarchy2"/>
    <dgm:cxn modelId="{E74414D6-F178-4EEC-916A-62DF0948E5EC}" type="presParOf" srcId="{5E211F17-B912-4803-B238-30C3A99B3CB4}" destId="{B61A96FE-7097-4829-9D11-A90978D09C6E}" srcOrd="1" destOrd="0" presId="urn:microsoft.com/office/officeart/2005/8/layout/hierarchy2"/>
    <dgm:cxn modelId="{C1DA25B5-09C8-4A0B-AF57-9085DB2B7D4A}" type="presParOf" srcId="{B61A96FE-7097-4829-9D11-A90978D09C6E}" destId="{C64460FF-DBA8-402B-B0CA-5646CE65E3C0}" srcOrd="0" destOrd="0" presId="urn:microsoft.com/office/officeart/2005/8/layout/hierarchy2"/>
    <dgm:cxn modelId="{383B198B-79B8-4F6B-9254-DDC3F41B829B}" type="presParOf" srcId="{C64460FF-DBA8-402B-B0CA-5646CE65E3C0}" destId="{C8DDE4EB-246F-4918-BAD3-FF7274F71488}" srcOrd="0" destOrd="0" presId="urn:microsoft.com/office/officeart/2005/8/layout/hierarchy2"/>
    <dgm:cxn modelId="{447EB53B-F725-4F34-9528-3B37DDC302F4}" type="presParOf" srcId="{B61A96FE-7097-4829-9D11-A90978D09C6E}" destId="{CC277858-DE32-45DE-B3FD-4CC58313DD90}" srcOrd="1" destOrd="0" presId="urn:microsoft.com/office/officeart/2005/8/layout/hierarchy2"/>
    <dgm:cxn modelId="{49E0C5BE-465B-4561-B5C2-6DA4245FA17E}" type="presParOf" srcId="{CC277858-DE32-45DE-B3FD-4CC58313DD90}" destId="{52B223C1-501C-4949-B3E4-2789CB018027}" srcOrd="0" destOrd="0" presId="urn:microsoft.com/office/officeart/2005/8/layout/hierarchy2"/>
    <dgm:cxn modelId="{C72248D2-0932-48DA-B62A-613D840D52AA}" type="presParOf" srcId="{CC277858-DE32-45DE-B3FD-4CC58313DD90}" destId="{A1695503-6E6D-46A3-BB71-0129CB1686FA}" srcOrd="1" destOrd="0" presId="urn:microsoft.com/office/officeart/2005/8/layout/hierarchy2"/>
    <dgm:cxn modelId="{380EF8ED-E317-44B4-96E6-96F66F6AC8DA}" type="presParOf" srcId="{B61A96FE-7097-4829-9D11-A90978D09C6E}" destId="{44139C36-4EF6-4D37-9F1E-9215B00264CF}" srcOrd="2" destOrd="0" presId="urn:microsoft.com/office/officeart/2005/8/layout/hierarchy2"/>
    <dgm:cxn modelId="{2EE01076-CAEB-4983-A93F-F1C96A99C4F5}" type="presParOf" srcId="{44139C36-4EF6-4D37-9F1E-9215B00264CF}" destId="{16C6EEFC-405A-4185-991C-AEAEF54259DE}" srcOrd="0" destOrd="0" presId="urn:microsoft.com/office/officeart/2005/8/layout/hierarchy2"/>
    <dgm:cxn modelId="{FE26F33A-A7A3-4F8C-8367-526FD1BF4245}" type="presParOf" srcId="{B61A96FE-7097-4829-9D11-A90978D09C6E}" destId="{FBBCB209-F302-404C-A5B2-E4398677B969}" srcOrd="3" destOrd="0" presId="urn:microsoft.com/office/officeart/2005/8/layout/hierarchy2"/>
    <dgm:cxn modelId="{5B168CEB-4308-4F7D-B5AD-607E21CF1665}" type="presParOf" srcId="{FBBCB209-F302-404C-A5B2-E4398677B969}" destId="{4A0F27A1-C0EE-4A1C-8F87-AECE9E371BDA}" srcOrd="0" destOrd="0" presId="urn:microsoft.com/office/officeart/2005/8/layout/hierarchy2"/>
    <dgm:cxn modelId="{787D39D7-6E53-4F8B-AAFF-39EBFC6ECF84}" type="presParOf" srcId="{FBBCB209-F302-404C-A5B2-E4398677B969}" destId="{19BA625C-294B-4387-85BA-56123098A126}" srcOrd="1" destOrd="0" presId="urn:microsoft.com/office/officeart/2005/8/layout/hierarchy2"/>
    <dgm:cxn modelId="{B8783D04-1491-4862-B8AC-C4A2D60A4B2C}" type="presParOf" srcId="{B61A96FE-7097-4829-9D11-A90978D09C6E}" destId="{3B64FA31-4A63-41E3-BCAA-C392CA1FC2D0}" srcOrd="4" destOrd="0" presId="urn:microsoft.com/office/officeart/2005/8/layout/hierarchy2"/>
    <dgm:cxn modelId="{239137C7-34B9-41FB-84ED-19C6E6F63E3C}" type="presParOf" srcId="{3B64FA31-4A63-41E3-BCAA-C392CA1FC2D0}" destId="{84E3EFD9-4E46-4360-A121-65D833D252F3}" srcOrd="0" destOrd="0" presId="urn:microsoft.com/office/officeart/2005/8/layout/hierarchy2"/>
    <dgm:cxn modelId="{9C8F37D0-073D-4D11-A440-6F1AC83432BF}" type="presParOf" srcId="{B61A96FE-7097-4829-9D11-A90978D09C6E}" destId="{AC57F847-CA36-4598-8CBF-56C48C573AAC}" srcOrd="5" destOrd="0" presId="urn:microsoft.com/office/officeart/2005/8/layout/hierarchy2"/>
    <dgm:cxn modelId="{EC33E2C1-3240-462F-836D-B50D3CDCBDEA}" type="presParOf" srcId="{AC57F847-CA36-4598-8CBF-56C48C573AAC}" destId="{563EF04F-00C0-4240-89A1-B53679445AA7}" srcOrd="0" destOrd="0" presId="urn:microsoft.com/office/officeart/2005/8/layout/hierarchy2"/>
    <dgm:cxn modelId="{A3FEA3EA-F7BF-4C13-AF69-41B44493306B}" type="presParOf" srcId="{AC57F847-CA36-4598-8CBF-56C48C573AAC}" destId="{ADE7FC73-BC3F-4B20-904F-B34EDD01A804}" srcOrd="1" destOrd="0" presId="urn:microsoft.com/office/officeart/2005/8/layout/hierarchy2"/>
    <dgm:cxn modelId="{DC9877CA-9253-4ACA-A55E-5F8609E45283}" type="presParOf" srcId="{B61A96FE-7097-4829-9D11-A90978D09C6E}" destId="{348BBAE4-E6AD-4FE4-9216-517798C14B0D}" srcOrd="6" destOrd="0" presId="urn:microsoft.com/office/officeart/2005/8/layout/hierarchy2"/>
    <dgm:cxn modelId="{69BEAD3E-833D-43C0-A4AE-D835A2FE811A}" type="presParOf" srcId="{348BBAE4-E6AD-4FE4-9216-517798C14B0D}" destId="{23C68538-DE7C-4416-B71A-493AE37ACCFD}" srcOrd="0" destOrd="0" presId="urn:microsoft.com/office/officeart/2005/8/layout/hierarchy2"/>
    <dgm:cxn modelId="{3CD61A04-7932-4A0C-B23A-FCDE56BAF278}" type="presParOf" srcId="{B61A96FE-7097-4829-9D11-A90978D09C6E}" destId="{C562FCEE-752E-44BC-9CA1-FDA768FB790C}" srcOrd="7" destOrd="0" presId="urn:microsoft.com/office/officeart/2005/8/layout/hierarchy2"/>
    <dgm:cxn modelId="{3612CB10-D6BF-498A-A914-47FC9A3D10E0}" type="presParOf" srcId="{C562FCEE-752E-44BC-9CA1-FDA768FB790C}" destId="{2121A790-97E2-440C-8ED5-61BE20F756E0}" srcOrd="0" destOrd="0" presId="urn:microsoft.com/office/officeart/2005/8/layout/hierarchy2"/>
    <dgm:cxn modelId="{7F487F78-FDC5-4561-A5E4-CB99E2110800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E3ABBD28-5233-4AA5-9AAB-0D89136D6BBC}" type="presOf" srcId="{027B5A57-CBF5-4A99-B9E5-B82019FE04F4}" destId="{340099A7-E5D7-46B4-9C86-8A1E99745D46}" srcOrd="0" destOrd="0" presId="urn:microsoft.com/office/officeart/2005/8/layout/hierarchy2"/>
    <dgm:cxn modelId="{9678A230-B63C-4FFE-B118-6CF9D148F8C4}" type="presOf" srcId="{FD16492F-C981-461B-AD22-4B2F7838F97C}" destId="{348BBAE4-E6AD-4FE4-9216-517798C14B0D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0543D26D-FF68-4471-AC36-FF5D475BB26D}" type="presOf" srcId="{EA996B96-E94D-4B8A-88D8-7355BD9926C8}" destId="{C64460FF-DBA8-402B-B0CA-5646CE65E3C0}" srcOrd="0" destOrd="0" presId="urn:microsoft.com/office/officeart/2005/8/layout/hierarchy2"/>
    <dgm:cxn modelId="{664691EE-71EB-4319-818D-D8EA89E3DC11}" type="presOf" srcId="{9F3CE00C-6BC8-496D-A64E-781EDE9BED52}" destId="{2B704D0C-2BA1-414B-9B9D-FDB726641A08}" srcOrd="1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83D673E4-8810-4EE5-BFA9-E96709714B4E}" type="presOf" srcId="{F45C7C11-D81F-4058-9BFC-9292E4B31434}" destId="{52B223C1-501C-4949-B3E4-2789CB018027}" srcOrd="0" destOrd="0" presId="urn:microsoft.com/office/officeart/2005/8/layout/hierarchy2"/>
    <dgm:cxn modelId="{E9D653BD-8D0F-4811-941C-70248CF88A52}" type="presOf" srcId="{EA996B96-E94D-4B8A-88D8-7355BD9926C8}" destId="{C8DDE4EB-246F-4918-BAD3-FF7274F71488}" srcOrd="1" destOrd="0" presId="urn:microsoft.com/office/officeart/2005/8/layout/hierarchy2"/>
    <dgm:cxn modelId="{351A8324-3E99-4754-B44A-7CC153EA7A41}" type="presOf" srcId="{FD16492F-C981-461B-AD22-4B2F7838F97C}" destId="{23C68538-DE7C-4416-B71A-493AE37ACCFD}" srcOrd="1" destOrd="0" presId="urn:microsoft.com/office/officeart/2005/8/layout/hierarchy2"/>
    <dgm:cxn modelId="{814F5DF3-46D8-43BC-94FD-11AE1026F8F5}" type="presOf" srcId="{72EEE6E6-1418-4819-A00D-C3204F8FD42E}" destId="{E96B8E9A-CC80-403A-9F55-B478E8307974}" srcOrd="0" destOrd="0" presId="urn:microsoft.com/office/officeart/2005/8/layout/hierarchy2"/>
    <dgm:cxn modelId="{DA05B074-DC50-4158-AC73-23BF726610A0}" type="presOf" srcId="{957752B4-7C00-4076-BBAB-B5F54D6F7402}" destId="{F15109F8-B1BC-4324-966E-6B2ABCDE019F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B97E0C1B-EE2C-43EB-94E5-A47643CC83B6}" type="presOf" srcId="{ED54B3BF-E610-4532-B264-EA94F994F48F}" destId="{C8875D12-9FAC-41F7-A320-40EBA312E613}" srcOrd="0" destOrd="0" presId="urn:microsoft.com/office/officeart/2005/8/layout/hierarchy2"/>
    <dgm:cxn modelId="{594459B9-7A88-4FF6-B1F6-D7EEEE73B2AC}" type="presOf" srcId="{9BCE1FAA-EE8A-4681-80B4-ECD0FCE0324B}" destId="{4A0F27A1-C0EE-4A1C-8F87-AECE9E371BDA}" srcOrd="0" destOrd="0" presId="urn:microsoft.com/office/officeart/2005/8/layout/hierarchy2"/>
    <dgm:cxn modelId="{0CFE0068-350F-4887-9468-E2D6305F1CB4}" type="presOf" srcId="{86F17E93-A1F7-4BDE-AD91-86E621944B26}" destId="{84E3EFD9-4E46-4360-A121-65D833D252F3}" srcOrd="1" destOrd="0" presId="urn:microsoft.com/office/officeart/2005/8/layout/hierarchy2"/>
    <dgm:cxn modelId="{C4E6DCAD-72E3-4883-9563-A7C1479BFAB6}" type="presOf" srcId="{E9E20F8F-50BE-45F9-9D55-398F715C6106}" destId="{16C6EEFC-405A-4185-991C-AEAEF54259DE}" srcOrd="1" destOrd="0" presId="urn:microsoft.com/office/officeart/2005/8/layout/hierarchy2"/>
    <dgm:cxn modelId="{B5A04863-06CA-4B14-96CB-D31299A48234}" type="presOf" srcId="{AC3A5C6B-444F-4F08-A042-74650B8DC23D}" destId="{2121A790-97E2-440C-8ED5-61BE20F756E0}" srcOrd="0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6BDB6B69-7743-47F6-B4F2-F793A32E732A}" type="presOf" srcId="{EA707465-4FE9-48E8-AE99-0C1B1C8E1226}" destId="{5066A141-59F9-466A-836C-FC20BA3A07FA}" srcOrd="0" destOrd="0" presId="urn:microsoft.com/office/officeart/2005/8/layout/hierarchy2"/>
    <dgm:cxn modelId="{AA9D6BEF-F3EA-45C0-8CA9-0944693BD0A1}" type="presOf" srcId="{C3D5FC15-440A-4354-A878-957366648872}" destId="{B8CBEF07-3EAB-4624-A7D7-2CD5146730FE}" srcOrd="1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66B5FCAF-6911-410C-B36B-A205C6BD176F}" type="presOf" srcId="{454B05D6-0B2A-4F3A-ADF3-72D4A624A187}" destId="{F088ECF4-6360-4978-BD3D-F06CD7141514}" srcOrd="1" destOrd="0" presId="urn:microsoft.com/office/officeart/2005/8/layout/hierarchy2"/>
    <dgm:cxn modelId="{10853FA3-D8FD-4EB5-B014-461820311595}" type="presOf" srcId="{E9E20F8F-50BE-45F9-9D55-398F715C6106}" destId="{44139C36-4EF6-4D37-9F1E-9215B00264CF}" srcOrd="0" destOrd="0" presId="urn:microsoft.com/office/officeart/2005/8/layout/hierarchy2"/>
    <dgm:cxn modelId="{FEA79815-BCD3-4DAF-9F0D-AAE097EB2192}" type="presOf" srcId="{454B05D6-0B2A-4F3A-ADF3-72D4A624A187}" destId="{CC26D782-6AE1-4BB7-902C-744C3BEFB90E}" srcOrd="0" destOrd="0" presId="urn:microsoft.com/office/officeart/2005/8/layout/hierarchy2"/>
    <dgm:cxn modelId="{5EAADD30-EE96-4AC6-90F4-0230A2B79F34}" type="presOf" srcId="{EAD7532D-8896-4CC4-BD99-C68E9D7ACD33}" destId="{3000F75A-A9EC-459D-9863-3A3AE2BB1FAC}" srcOrd="0" destOrd="0" presId="urn:microsoft.com/office/officeart/2005/8/layout/hierarchy2"/>
    <dgm:cxn modelId="{4B2C5638-56C3-4B88-9CCE-F7BB29ABC7C0}" type="presOf" srcId="{9F3CE00C-6BC8-496D-A64E-781EDE9BED52}" destId="{E6296C74-4B1B-461E-8BEB-FFC6A219D1C5}" srcOrd="0" destOrd="0" presId="urn:microsoft.com/office/officeart/2005/8/layout/hierarchy2"/>
    <dgm:cxn modelId="{C8450919-FB82-4808-8BEB-D04875ADF866}" type="presOf" srcId="{F86DA9FB-4CB8-43C7-AD62-1A136264A7B9}" destId="{B1C81A8D-8B62-460F-8228-364EBCE2817C}" srcOrd="1" destOrd="0" presId="urn:microsoft.com/office/officeart/2005/8/layout/hierarchy2"/>
    <dgm:cxn modelId="{768F9219-859A-4766-BDD1-FB9308053434}" type="presOf" srcId="{8D0E5D19-E6D1-443A-9345-F3929597E097}" destId="{E9484E3E-C46B-4739-AF3B-3C2A4AF88DF5}" srcOrd="0" destOrd="0" presId="urn:microsoft.com/office/officeart/2005/8/layout/hierarchy2"/>
    <dgm:cxn modelId="{D987DF14-67E7-4116-9D96-6EA76EFED3C8}" type="presOf" srcId="{86F17E93-A1F7-4BDE-AD91-86E621944B26}" destId="{3B64FA31-4A63-41E3-BCAA-C392CA1FC2D0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9F34A9AE-79A2-4C98-87E2-94E7AD089D54}" type="presOf" srcId="{A5ED3327-9D21-4455-B662-4EE4E071374B}" destId="{C379995B-E128-49B3-94ED-86919265F0C8}" srcOrd="0" destOrd="0" presId="urn:microsoft.com/office/officeart/2005/8/layout/hierarchy2"/>
    <dgm:cxn modelId="{DEFEE438-B634-449C-8F26-F0AB0755B0C7}" type="presOf" srcId="{C3D5FC15-440A-4354-A878-957366648872}" destId="{A39A9841-B5F6-4DA6-B8D1-06DC0D030CA9}" srcOrd="0" destOrd="0" presId="urn:microsoft.com/office/officeart/2005/8/layout/hierarchy2"/>
    <dgm:cxn modelId="{CC263970-AC57-40FE-8227-C6B29DD3C4D1}" type="presOf" srcId="{F86DA9FB-4CB8-43C7-AD62-1A136264A7B9}" destId="{40E840D4-CFD7-44F9-A984-B69A28500D0E}" srcOrd="0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A1B582B1-E62E-4455-9060-745A68D300D9}" type="presOf" srcId="{63049EB4-904F-4B75-A811-1A4315EF56DE}" destId="{A6FBC591-6AD6-4F74-A693-60CAD0149B4F}" srcOrd="0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09D088-0C75-4202-924B-1C18A2C28912}" type="presOf" srcId="{72EEE6E6-1418-4819-A00D-C3204F8FD42E}" destId="{A31E823A-9465-4B65-A1C1-386C47E5ED5B}" srcOrd="1" destOrd="0" presId="urn:microsoft.com/office/officeart/2005/8/layout/hierarchy2"/>
    <dgm:cxn modelId="{EB5DBADC-AA63-4FD3-BAC6-2425CA310388}" type="presOf" srcId="{6C5C619D-09A3-4962-8156-5CD4E52145F7}" destId="{D4E91B4E-E753-4773-8475-3BD655EBA675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64DC82D-D3FC-4A53-A897-9511D6F6F2FE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26D6F6BD-5D6F-4F05-9955-068E977C2EB0}" type="presOf" srcId="{957752B4-7C00-4076-BBAB-B5F54D6F7402}" destId="{25685CB8-8BC1-43E3-9D70-F0F38D96D84E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DE470C34-0BD9-4881-B13F-2328567C71EC}" type="presParOf" srcId="{A6FBC591-6AD6-4F74-A693-60CAD0149B4F}" destId="{07BB8512-1871-4B10-BE7A-DE5CA8B4B454}" srcOrd="0" destOrd="0" presId="urn:microsoft.com/office/officeart/2005/8/layout/hierarchy2"/>
    <dgm:cxn modelId="{D22A3D0D-0046-4FDD-B237-86A4EACABA7E}" type="presParOf" srcId="{07BB8512-1871-4B10-BE7A-DE5CA8B4B454}" destId="{340099A7-E5D7-46B4-9C86-8A1E99745D46}" srcOrd="0" destOrd="0" presId="urn:microsoft.com/office/officeart/2005/8/layout/hierarchy2"/>
    <dgm:cxn modelId="{B782942F-491D-43D2-A975-7821FB4AA3D8}" type="presParOf" srcId="{07BB8512-1871-4B10-BE7A-DE5CA8B4B454}" destId="{620261C5-DF89-4A42-B406-98C4270B3D7E}" srcOrd="1" destOrd="0" presId="urn:microsoft.com/office/officeart/2005/8/layout/hierarchy2"/>
    <dgm:cxn modelId="{956D7300-DE7C-4B46-A60C-ACF50D97AE57}" type="presParOf" srcId="{620261C5-DF89-4A42-B406-98C4270B3D7E}" destId="{25685CB8-8BC1-43E3-9D70-F0F38D96D84E}" srcOrd="0" destOrd="0" presId="urn:microsoft.com/office/officeart/2005/8/layout/hierarchy2"/>
    <dgm:cxn modelId="{03D1D0FF-E7A3-49BA-B3DA-F3B952A7C858}" type="presParOf" srcId="{25685CB8-8BC1-43E3-9D70-F0F38D96D84E}" destId="{F15109F8-B1BC-4324-966E-6B2ABCDE019F}" srcOrd="0" destOrd="0" presId="urn:microsoft.com/office/officeart/2005/8/layout/hierarchy2"/>
    <dgm:cxn modelId="{BDFB6C0C-A31F-459C-93E6-2ADBCE1E714D}" type="presParOf" srcId="{620261C5-DF89-4A42-B406-98C4270B3D7E}" destId="{3BFBC00E-32C1-4E18-8031-A410A12370F8}" srcOrd="1" destOrd="0" presId="urn:microsoft.com/office/officeart/2005/8/layout/hierarchy2"/>
    <dgm:cxn modelId="{9EEC6834-B8EC-43A4-8A84-4F746E3B2C2B}" type="presParOf" srcId="{3BFBC00E-32C1-4E18-8031-A410A12370F8}" destId="{3000F75A-A9EC-459D-9863-3A3AE2BB1FAC}" srcOrd="0" destOrd="0" presId="urn:microsoft.com/office/officeart/2005/8/layout/hierarchy2"/>
    <dgm:cxn modelId="{BDA06BC2-B6AC-4C57-8A95-AA49673CCA11}" type="presParOf" srcId="{3BFBC00E-32C1-4E18-8031-A410A12370F8}" destId="{87FD5E83-4F41-48DD-A01A-09C5047B4399}" srcOrd="1" destOrd="0" presId="urn:microsoft.com/office/officeart/2005/8/layout/hierarchy2"/>
    <dgm:cxn modelId="{D5634343-75A6-4001-B2B6-AD3793AA8679}" type="presParOf" srcId="{620261C5-DF89-4A42-B406-98C4270B3D7E}" destId="{CC26D782-6AE1-4BB7-902C-744C3BEFB90E}" srcOrd="2" destOrd="0" presId="urn:microsoft.com/office/officeart/2005/8/layout/hierarchy2"/>
    <dgm:cxn modelId="{1980B65C-CFB4-4ED8-8030-496D135E8B0A}" type="presParOf" srcId="{CC26D782-6AE1-4BB7-902C-744C3BEFB90E}" destId="{F088ECF4-6360-4978-BD3D-F06CD7141514}" srcOrd="0" destOrd="0" presId="urn:microsoft.com/office/officeart/2005/8/layout/hierarchy2"/>
    <dgm:cxn modelId="{601D0C70-DE34-4430-AE1A-57B8B5879985}" type="presParOf" srcId="{620261C5-DF89-4A42-B406-98C4270B3D7E}" destId="{E53A312D-4F3A-46CA-BF43-F571A0CFBB1E}" srcOrd="3" destOrd="0" presId="urn:microsoft.com/office/officeart/2005/8/layout/hierarchy2"/>
    <dgm:cxn modelId="{6498DC7E-CB46-4FEA-A11D-81A4CD088124}" type="presParOf" srcId="{E53A312D-4F3A-46CA-BF43-F571A0CFBB1E}" destId="{D4E91B4E-E753-4773-8475-3BD655EBA675}" srcOrd="0" destOrd="0" presId="urn:microsoft.com/office/officeart/2005/8/layout/hierarchy2"/>
    <dgm:cxn modelId="{B513986D-2EAE-4456-8BAA-FC82DD285AD5}" type="presParOf" srcId="{E53A312D-4F3A-46CA-BF43-F571A0CFBB1E}" destId="{07CB1796-5B39-4A0A-BB3E-6DB0D0BEE621}" srcOrd="1" destOrd="0" presId="urn:microsoft.com/office/officeart/2005/8/layout/hierarchy2"/>
    <dgm:cxn modelId="{19B9BBF6-82F5-426D-861F-C232BA43FEF9}" type="presParOf" srcId="{620261C5-DF89-4A42-B406-98C4270B3D7E}" destId="{A39A9841-B5F6-4DA6-B8D1-06DC0D030CA9}" srcOrd="4" destOrd="0" presId="urn:microsoft.com/office/officeart/2005/8/layout/hierarchy2"/>
    <dgm:cxn modelId="{D27E12D0-71D9-42DC-BDBB-6224BA2D3C2A}" type="presParOf" srcId="{A39A9841-B5F6-4DA6-B8D1-06DC0D030CA9}" destId="{B8CBEF07-3EAB-4624-A7D7-2CD5146730FE}" srcOrd="0" destOrd="0" presId="urn:microsoft.com/office/officeart/2005/8/layout/hierarchy2"/>
    <dgm:cxn modelId="{AAD950FE-7420-4045-9746-8373C3584AE2}" type="presParOf" srcId="{620261C5-DF89-4A42-B406-98C4270B3D7E}" destId="{04758E66-90A2-43AF-AA12-F1DA6C48EF05}" srcOrd="5" destOrd="0" presId="urn:microsoft.com/office/officeart/2005/8/layout/hierarchy2"/>
    <dgm:cxn modelId="{41E6BE2F-0EF6-47B6-A7F9-DA63B12BB8E7}" type="presParOf" srcId="{04758E66-90A2-43AF-AA12-F1DA6C48EF05}" destId="{C8875D12-9FAC-41F7-A320-40EBA312E613}" srcOrd="0" destOrd="0" presId="urn:microsoft.com/office/officeart/2005/8/layout/hierarchy2"/>
    <dgm:cxn modelId="{9864D089-EE6F-4EBD-BBD5-9B12E23B2F75}" type="presParOf" srcId="{04758E66-90A2-43AF-AA12-F1DA6C48EF05}" destId="{97E77C32-9891-4B73-AD1F-E6D367050F78}" srcOrd="1" destOrd="0" presId="urn:microsoft.com/office/officeart/2005/8/layout/hierarchy2"/>
    <dgm:cxn modelId="{3CA81D57-5501-40DE-AAC7-789DA738AB99}" type="presParOf" srcId="{620261C5-DF89-4A42-B406-98C4270B3D7E}" destId="{40E840D4-CFD7-44F9-A984-B69A28500D0E}" srcOrd="6" destOrd="0" presId="urn:microsoft.com/office/officeart/2005/8/layout/hierarchy2"/>
    <dgm:cxn modelId="{D468EBC8-6C9E-4547-AA17-54D35F9EAF79}" type="presParOf" srcId="{40E840D4-CFD7-44F9-A984-B69A28500D0E}" destId="{B1C81A8D-8B62-460F-8228-364EBCE2817C}" srcOrd="0" destOrd="0" presId="urn:microsoft.com/office/officeart/2005/8/layout/hierarchy2"/>
    <dgm:cxn modelId="{666C19E8-6722-4C9E-BADD-F6DFE96BB386}" type="presParOf" srcId="{620261C5-DF89-4A42-B406-98C4270B3D7E}" destId="{600F5892-AF58-4818-AC68-2D59B5D3A3A0}" srcOrd="7" destOrd="0" presId="urn:microsoft.com/office/officeart/2005/8/layout/hierarchy2"/>
    <dgm:cxn modelId="{3D8AFFB3-5B27-4B0B-8FBA-3B4290CFDDDB}" type="presParOf" srcId="{600F5892-AF58-4818-AC68-2D59B5D3A3A0}" destId="{C379995B-E128-49B3-94ED-86919265F0C8}" srcOrd="0" destOrd="0" presId="urn:microsoft.com/office/officeart/2005/8/layout/hierarchy2"/>
    <dgm:cxn modelId="{45998254-0CD5-4E51-B198-8D256E608AB6}" type="presParOf" srcId="{600F5892-AF58-4818-AC68-2D59B5D3A3A0}" destId="{DF83853D-A6E2-476D-89BB-904DE533C061}" srcOrd="1" destOrd="0" presId="urn:microsoft.com/office/officeart/2005/8/layout/hierarchy2"/>
    <dgm:cxn modelId="{D389DC43-02F6-4ABB-B93B-A81976C2FA21}" type="presParOf" srcId="{620261C5-DF89-4A42-B406-98C4270B3D7E}" destId="{E6296C74-4B1B-461E-8BEB-FFC6A219D1C5}" srcOrd="8" destOrd="0" presId="urn:microsoft.com/office/officeart/2005/8/layout/hierarchy2"/>
    <dgm:cxn modelId="{35CBEC50-F0D9-47C8-9D10-C65ECF62558E}" type="presParOf" srcId="{E6296C74-4B1B-461E-8BEB-FFC6A219D1C5}" destId="{2B704D0C-2BA1-414B-9B9D-FDB726641A08}" srcOrd="0" destOrd="0" presId="urn:microsoft.com/office/officeart/2005/8/layout/hierarchy2"/>
    <dgm:cxn modelId="{0470AE33-AA94-431F-B653-A33CC4747B10}" type="presParOf" srcId="{620261C5-DF89-4A42-B406-98C4270B3D7E}" destId="{66699A44-EAEB-4CA2-86F6-A623FED90234}" srcOrd="9" destOrd="0" presId="urn:microsoft.com/office/officeart/2005/8/layout/hierarchy2"/>
    <dgm:cxn modelId="{D09FA339-D1BA-4335-A6EC-94B52A136DB8}" type="presParOf" srcId="{66699A44-EAEB-4CA2-86F6-A623FED90234}" destId="{E9484E3E-C46B-4739-AF3B-3C2A4AF88DF5}" srcOrd="0" destOrd="0" presId="urn:microsoft.com/office/officeart/2005/8/layout/hierarchy2"/>
    <dgm:cxn modelId="{D7037AAD-0707-4C3A-8BA4-BFFEF1F53DA3}" type="presParOf" srcId="{66699A44-EAEB-4CA2-86F6-A623FED90234}" destId="{0E9EB4AC-4D7B-4B06-94DB-84D3538ABAD6}" srcOrd="1" destOrd="0" presId="urn:microsoft.com/office/officeart/2005/8/layout/hierarchy2"/>
    <dgm:cxn modelId="{077154E8-62F8-40AD-AB1A-98D4E726DEC8}" type="presParOf" srcId="{620261C5-DF89-4A42-B406-98C4270B3D7E}" destId="{E96B8E9A-CC80-403A-9F55-B478E8307974}" srcOrd="10" destOrd="0" presId="urn:microsoft.com/office/officeart/2005/8/layout/hierarchy2"/>
    <dgm:cxn modelId="{EC787551-E2F9-45AE-A512-820CF56CEDCA}" type="presParOf" srcId="{E96B8E9A-CC80-403A-9F55-B478E8307974}" destId="{A31E823A-9465-4B65-A1C1-386C47E5ED5B}" srcOrd="0" destOrd="0" presId="urn:microsoft.com/office/officeart/2005/8/layout/hierarchy2"/>
    <dgm:cxn modelId="{30FBF292-B705-41CB-80FB-12C6B23749C4}" type="presParOf" srcId="{620261C5-DF89-4A42-B406-98C4270B3D7E}" destId="{5E211F17-B912-4803-B238-30C3A99B3CB4}" srcOrd="11" destOrd="0" presId="urn:microsoft.com/office/officeart/2005/8/layout/hierarchy2"/>
    <dgm:cxn modelId="{27762284-7B9F-46B1-AD5E-3F37B95EC19F}" type="presParOf" srcId="{5E211F17-B912-4803-B238-30C3A99B3CB4}" destId="{5066A141-59F9-466A-836C-FC20BA3A07FA}" srcOrd="0" destOrd="0" presId="urn:microsoft.com/office/officeart/2005/8/layout/hierarchy2"/>
    <dgm:cxn modelId="{AA917237-859B-40F5-86E7-1F244C84AF24}" type="presParOf" srcId="{5E211F17-B912-4803-B238-30C3A99B3CB4}" destId="{B61A96FE-7097-4829-9D11-A90978D09C6E}" srcOrd="1" destOrd="0" presId="urn:microsoft.com/office/officeart/2005/8/layout/hierarchy2"/>
    <dgm:cxn modelId="{773D2542-6B52-44C3-9B16-9AD829F533A2}" type="presParOf" srcId="{B61A96FE-7097-4829-9D11-A90978D09C6E}" destId="{C64460FF-DBA8-402B-B0CA-5646CE65E3C0}" srcOrd="0" destOrd="0" presId="urn:microsoft.com/office/officeart/2005/8/layout/hierarchy2"/>
    <dgm:cxn modelId="{E0AC93F0-4C97-4B83-9F16-D3830152409E}" type="presParOf" srcId="{C64460FF-DBA8-402B-B0CA-5646CE65E3C0}" destId="{C8DDE4EB-246F-4918-BAD3-FF7274F71488}" srcOrd="0" destOrd="0" presId="urn:microsoft.com/office/officeart/2005/8/layout/hierarchy2"/>
    <dgm:cxn modelId="{1DB7F3F6-8748-40AD-8C17-353655E224F7}" type="presParOf" srcId="{B61A96FE-7097-4829-9D11-A90978D09C6E}" destId="{CC277858-DE32-45DE-B3FD-4CC58313DD90}" srcOrd="1" destOrd="0" presId="urn:microsoft.com/office/officeart/2005/8/layout/hierarchy2"/>
    <dgm:cxn modelId="{FE865258-FF8B-4516-A022-BBB0A4128F03}" type="presParOf" srcId="{CC277858-DE32-45DE-B3FD-4CC58313DD90}" destId="{52B223C1-501C-4949-B3E4-2789CB018027}" srcOrd="0" destOrd="0" presId="urn:microsoft.com/office/officeart/2005/8/layout/hierarchy2"/>
    <dgm:cxn modelId="{2FBFCECB-54E8-4C9A-A17B-BE519EA28E43}" type="presParOf" srcId="{CC277858-DE32-45DE-B3FD-4CC58313DD90}" destId="{A1695503-6E6D-46A3-BB71-0129CB1686FA}" srcOrd="1" destOrd="0" presId="urn:microsoft.com/office/officeart/2005/8/layout/hierarchy2"/>
    <dgm:cxn modelId="{2851D7C5-E213-4A3D-95EC-A4D41C7919FF}" type="presParOf" srcId="{B61A96FE-7097-4829-9D11-A90978D09C6E}" destId="{44139C36-4EF6-4D37-9F1E-9215B00264CF}" srcOrd="2" destOrd="0" presId="urn:microsoft.com/office/officeart/2005/8/layout/hierarchy2"/>
    <dgm:cxn modelId="{706A97C4-FE30-41A4-8B8B-87549238367C}" type="presParOf" srcId="{44139C36-4EF6-4D37-9F1E-9215B00264CF}" destId="{16C6EEFC-405A-4185-991C-AEAEF54259DE}" srcOrd="0" destOrd="0" presId="urn:microsoft.com/office/officeart/2005/8/layout/hierarchy2"/>
    <dgm:cxn modelId="{F80092DC-4B42-4B9E-84D8-13D0917C98C7}" type="presParOf" srcId="{B61A96FE-7097-4829-9D11-A90978D09C6E}" destId="{FBBCB209-F302-404C-A5B2-E4398677B969}" srcOrd="3" destOrd="0" presId="urn:microsoft.com/office/officeart/2005/8/layout/hierarchy2"/>
    <dgm:cxn modelId="{5CF5BDA9-3415-482C-90DA-1C1C64C348F5}" type="presParOf" srcId="{FBBCB209-F302-404C-A5B2-E4398677B969}" destId="{4A0F27A1-C0EE-4A1C-8F87-AECE9E371BDA}" srcOrd="0" destOrd="0" presId="urn:microsoft.com/office/officeart/2005/8/layout/hierarchy2"/>
    <dgm:cxn modelId="{DFB21495-CF70-4A65-9D3C-8CD28190DF5A}" type="presParOf" srcId="{FBBCB209-F302-404C-A5B2-E4398677B969}" destId="{19BA625C-294B-4387-85BA-56123098A126}" srcOrd="1" destOrd="0" presId="urn:microsoft.com/office/officeart/2005/8/layout/hierarchy2"/>
    <dgm:cxn modelId="{207F497C-CD54-45F5-BBE4-B5A76DC461C8}" type="presParOf" srcId="{B61A96FE-7097-4829-9D11-A90978D09C6E}" destId="{3B64FA31-4A63-41E3-BCAA-C392CA1FC2D0}" srcOrd="4" destOrd="0" presId="urn:microsoft.com/office/officeart/2005/8/layout/hierarchy2"/>
    <dgm:cxn modelId="{158DAE96-5155-4BF9-84C4-216B386EDD88}" type="presParOf" srcId="{3B64FA31-4A63-41E3-BCAA-C392CA1FC2D0}" destId="{84E3EFD9-4E46-4360-A121-65D833D252F3}" srcOrd="0" destOrd="0" presId="urn:microsoft.com/office/officeart/2005/8/layout/hierarchy2"/>
    <dgm:cxn modelId="{1188D5A5-700D-473C-A059-94A15ACFECAB}" type="presParOf" srcId="{B61A96FE-7097-4829-9D11-A90978D09C6E}" destId="{AC57F847-CA36-4598-8CBF-56C48C573AAC}" srcOrd="5" destOrd="0" presId="urn:microsoft.com/office/officeart/2005/8/layout/hierarchy2"/>
    <dgm:cxn modelId="{FB572327-C6F8-4E79-9D0A-930017218BE5}" type="presParOf" srcId="{AC57F847-CA36-4598-8CBF-56C48C573AAC}" destId="{563EF04F-00C0-4240-89A1-B53679445AA7}" srcOrd="0" destOrd="0" presId="urn:microsoft.com/office/officeart/2005/8/layout/hierarchy2"/>
    <dgm:cxn modelId="{D24D5741-D687-4EDC-963E-7F03688C10D5}" type="presParOf" srcId="{AC57F847-CA36-4598-8CBF-56C48C573AAC}" destId="{ADE7FC73-BC3F-4B20-904F-B34EDD01A804}" srcOrd="1" destOrd="0" presId="urn:microsoft.com/office/officeart/2005/8/layout/hierarchy2"/>
    <dgm:cxn modelId="{9ACCDAF9-D07C-4C13-8F5F-893032B09BA8}" type="presParOf" srcId="{B61A96FE-7097-4829-9D11-A90978D09C6E}" destId="{348BBAE4-E6AD-4FE4-9216-517798C14B0D}" srcOrd="6" destOrd="0" presId="urn:microsoft.com/office/officeart/2005/8/layout/hierarchy2"/>
    <dgm:cxn modelId="{8FE34885-97C0-4602-B6F2-31A69E7F7E9D}" type="presParOf" srcId="{348BBAE4-E6AD-4FE4-9216-517798C14B0D}" destId="{23C68538-DE7C-4416-B71A-493AE37ACCFD}" srcOrd="0" destOrd="0" presId="urn:microsoft.com/office/officeart/2005/8/layout/hierarchy2"/>
    <dgm:cxn modelId="{53D98D04-35DB-4221-97B4-4C7EBA1E42C2}" type="presParOf" srcId="{B61A96FE-7097-4829-9D11-A90978D09C6E}" destId="{C562FCEE-752E-44BC-9CA1-FDA768FB790C}" srcOrd="7" destOrd="0" presId="urn:microsoft.com/office/officeart/2005/8/layout/hierarchy2"/>
    <dgm:cxn modelId="{AC5F9F36-ACB9-4EBB-826D-B6BF616A9C17}" type="presParOf" srcId="{C562FCEE-752E-44BC-9CA1-FDA768FB790C}" destId="{2121A790-97E2-440C-8ED5-61BE20F756E0}" srcOrd="0" destOrd="0" presId="urn:microsoft.com/office/officeart/2005/8/layout/hierarchy2"/>
    <dgm:cxn modelId="{4AA382D3-D9F7-482E-9483-7CDC19A22019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9E86614F-2CA9-4BCD-9E04-61A2607CE81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Saját alkalmazás állapota?</a:t>
          </a:r>
          <a:endParaRPr lang="hu-HU" b="1" dirty="0">
            <a:solidFill>
              <a:srgbClr val="FF0000"/>
            </a:solidFill>
          </a:endParaRPr>
        </a:p>
      </dgm:t>
    </dgm:pt>
    <dgm:pt modelId="{3FCFE548-7821-475B-8ECB-F9073CBAAF00}" type="parTrans" cxnId="{2439583C-8C7D-4138-B42E-7D59DAAA24F2}">
      <dgm:prSet/>
      <dgm:spPr/>
      <dgm:t>
        <a:bodyPr/>
        <a:lstStyle/>
        <a:p>
          <a:endParaRPr lang="hu-HU"/>
        </a:p>
      </dgm:t>
    </dgm:pt>
    <dgm:pt modelId="{93D907A7-BAFB-446A-A365-242486A03494}" type="sibTrans" cxnId="{2439583C-8C7D-4138-B42E-7D59DAAA24F2}">
      <dgm:prSet/>
      <dgm:spPr/>
      <dgm:t>
        <a:bodyPr/>
        <a:lstStyle/>
        <a:p>
          <a:endParaRPr lang="hu-HU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7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7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7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7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7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7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7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7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7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7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7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7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  <dgm:pt modelId="{DBBDA363-9409-40D9-AED6-1B8AD8E61FDC}" type="pres">
      <dgm:prSet presAssocID="{3FCFE548-7821-475B-8ECB-F9073CBAAF00}" presName="conn2-1" presStyleLbl="parChTrans1D2" presStyleIdx="6" presStyleCnt="7"/>
      <dgm:spPr/>
      <dgm:t>
        <a:bodyPr/>
        <a:lstStyle/>
        <a:p>
          <a:endParaRPr lang="hu-HU"/>
        </a:p>
      </dgm:t>
    </dgm:pt>
    <dgm:pt modelId="{E712CC2A-6C49-4BF3-87D3-B0288B4098B0}" type="pres">
      <dgm:prSet presAssocID="{3FCFE548-7821-475B-8ECB-F9073CBAAF00}" presName="connTx" presStyleLbl="parChTrans1D2" presStyleIdx="6" presStyleCnt="7"/>
      <dgm:spPr/>
      <dgm:t>
        <a:bodyPr/>
        <a:lstStyle/>
        <a:p>
          <a:endParaRPr lang="hu-HU"/>
        </a:p>
      </dgm:t>
    </dgm:pt>
    <dgm:pt modelId="{5E318CEE-9D74-48F2-9ED8-9D6BB20D3564}" type="pres">
      <dgm:prSet presAssocID="{9E86614F-2CA9-4BCD-9E04-61A2607CE811}" presName="root2" presStyleCnt="0"/>
      <dgm:spPr/>
    </dgm:pt>
    <dgm:pt modelId="{171C542E-97A6-4525-B64D-426189CBF1E6}" type="pres">
      <dgm:prSet presAssocID="{9E86614F-2CA9-4BCD-9E04-61A2607CE811}" presName="LevelTwoTextNode" presStyleLbl="node2" presStyleIdx="6" presStyleCnt="7" custScaleY="454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461A9E-DF22-4695-A915-849C5FAFD4B4}" type="pres">
      <dgm:prSet presAssocID="{9E86614F-2CA9-4BCD-9E04-61A2607CE811}" presName="level3hierChild" presStyleCnt="0"/>
      <dgm:spPr/>
    </dgm:pt>
  </dgm:ptLst>
  <dgm:cxnLst>
    <dgm:cxn modelId="{8769767A-234D-413E-AD0C-58B78DFB3A85}" type="presOf" srcId="{C3D5FC15-440A-4354-A878-957366648872}" destId="{A39A9841-B5F6-4DA6-B8D1-06DC0D030CA9}" srcOrd="0" destOrd="0" presId="urn:microsoft.com/office/officeart/2005/8/layout/hierarchy2"/>
    <dgm:cxn modelId="{2B06B36C-32C5-4E0A-8F81-C793E5D5D54E}" type="presOf" srcId="{FD16492F-C981-461B-AD22-4B2F7838F97C}" destId="{23C68538-DE7C-4416-B71A-493AE37ACCFD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841A971B-8CFA-48A4-9C71-C531A54661D7}" type="presOf" srcId="{957752B4-7C00-4076-BBAB-B5F54D6F7402}" destId="{F15109F8-B1BC-4324-966E-6B2ABCDE019F}" srcOrd="1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A76C79C7-25D4-4240-B868-B92684749AC4}" type="presOf" srcId="{F86DA9FB-4CB8-43C7-AD62-1A136264A7B9}" destId="{B1C81A8D-8B62-460F-8228-364EBCE2817C}" srcOrd="1" destOrd="0" presId="urn:microsoft.com/office/officeart/2005/8/layout/hierarchy2"/>
    <dgm:cxn modelId="{7732EAC5-8264-4C16-9B82-3CBF22B9E0FC}" type="presOf" srcId="{FD16492F-C981-461B-AD22-4B2F7838F97C}" destId="{348BBAE4-E6AD-4FE4-9216-517798C14B0D}" srcOrd="0" destOrd="0" presId="urn:microsoft.com/office/officeart/2005/8/layout/hierarchy2"/>
    <dgm:cxn modelId="{BCEA4A24-0A74-4F45-8609-59A3D12376BF}" type="presOf" srcId="{86F17E93-A1F7-4BDE-AD91-86E621944B26}" destId="{3B64FA31-4A63-41E3-BCAA-C392CA1FC2D0}" srcOrd="0" destOrd="0" presId="urn:microsoft.com/office/officeart/2005/8/layout/hierarchy2"/>
    <dgm:cxn modelId="{77AB6FC7-17EF-40BC-9829-0F8D4BA77C89}" type="presOf" srcId="{AC3A5C6B-444F-4F08-A042-74650B8DC23D}" destId="{2121A790-97E2-440C-8ED5-61BE20F756E0}" srcOrd="0" destOrd="0" presId="urn:microsoft.com/office/officeart/2005/8/layout/hierarchy2"/>
    <dgm:cxn modelId="{B390957C-D5D5-42BB-8EBD-30B010CE6925}" type="presOf" srcId="{9BCE1FAA-EE8A-4681-80B4-ECD0FCE0324B}" destId="{4A0F27A1-C0EE-4A1C-8F87-AECE9E371BDA}" srcOrd="0" destOrd="0" presId="urn:microsoft.com/office/officeart/2005/8/layout/hierarchy2"/>
    <dgm:cxn modelId="{B101F867-3AAD-48C0-A5D8-5BEE03323C35}" type="presOf" srcId="{6C5C619D-09A3-4962-8156-5CD4E52145F7}" destId="{D4E91B4E-E753-4773-8475-3BD655EBA675}" srcOrd="0" destOrd="0" presId="urn:microsoft.com/office/officeart/2005/8/layout/hierarchy2"/>
    <dgm:cxn modelId="{0B7C325E-C3F4-4D62-8CD6-B51800F47393}" type="presOf" srcId="{454B05D6-0B2A-4F3A-ADF3-72D4A624A187}" destId="{F088ECF4-6360-4978-BD3D-F06CD7141514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EBE19AE1-431C-4AAB-8688-DB8A914B7365}" type="presOf" srcId="{72EEE6E6-1418-4819-A00D-C3204F8FD42E}" destId="{E96B8E9A-CC80-403A-9F55-B478E8307974}" srcOrd="0" destOrd="0" presId="urn:microsoft.com/office/officeart/2005/8/layout/hierarchy2"/>
    <dgm:cxn modelId="{2439583C-8C7D-4138-B42E-7D59DAAA24F2}" srcId="{027B5A57-CBF5-4A99-B9E5-B82019FE04F4}" destId="{9E86614F-2CA9-4BCD-9E04-61A2607CE811}" srcOrd="6" destOrd="0" parTransId="{3FCFE548-7821-475B-8ECB-F9073CBAAF00}" sibTransId="{93D907A7-BAFB-446A-A365-242486A03494}"/>
    <dgm:cxn modelId="{19FF4951-C525-4647-9A65-A010236C2316}" type="presOf" srcId="{A5ED3327-9D21-4455-B662-4EE4E071374B}" destId="{C379995B-E128-49B3-94ED-86919265F0C8}" srcOrd="0" destOrd="0" presId="urn:microsoft.com/office/officeart/2005/8/layout/hierarchy2"/>
    <dgm:cxn modelId="{D3D77AC8-B657-46DD-A39B-8C9B0E01124E}" type="presOf" srcId="{EA996B96-E94D-4B8A-88D8-7355BD9926C8}" destId="{C8DDE4EB-246F-4918-BAD3-FF7274F71488}" srcOrd="1" destOrd="0" presId="urn:microsoft.com/office/officeart/2005/8/layout/hierarchy2"/>
    <dgm:cxn modelId="{15A274D9-E1EB-41A0-9D1C-B461C2FA4AD7}" type="presOf" srcId="{9F3CE00C-6BC8-496D-A64E-781EDE9BED52}" destId="{E6296C74-4B1B-461E-8BEB-FFC6A219D1C5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18505886-393C-4BFE-9C5D-FE5881A50D42}" type="presOf" srcId="{9E86614F-2CA9-4BCD-9E04-61A2607CE811}" destId="{171C542E-97A6-4525-B64D-426189CBF1E6}" srcOrd="0" destOrd="0" presId="urn:microsoft.com/office/officeart/2005/8/layout/hierarchy2"/>
    <dgm:cxn modelId="{BD6831BA-7D1D-4613-9FEC-AFD6B16BC146}" type="presOf" srcId="{8D0E5D19-E6D1-443A-9345-F3929597E097}" destId="{E9484E3E-C46B-4739-AF3B-3C2A4AF88DF5}" srcOrd="0" destOrd="0" presId="urn:microsoft.com/office/officeart/2005/8/layout/hierarchy2"/>
    <dgm:cxn modelId="{720CF4B0-BD8B-4981-85E2-9BF250D63C37}" type="presOf" srcId="{E9E20F8F-50BE-45F9-9D55-398F715C6106}" destId="{16C6EEFC-405A-4185-991C-AEAEF54259DE}" srcOrd="1" destOrd="0" presId="urn:microsoft.com/office/officeart/2005/8/layout/hierarchy2"/>
    <dgm:cxn modelId="{EBD10549-531F-4C56-9205-DEF88427CB12}" type="presOf" srcId="{F45C7C11-D81F-4058-9BFC-9292E4B31434}" destId="{52B223C1-501C-4949-B3E4-2789CB018027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4483CF37-8FB2-41F6-8E17-ABC1466D9C73}" type="presOf" srcId="{C3D5FC15-440A-4354-A878-957366648872}" destId="{B8CBEF07-3EAB-4624-A7D7-2CD5146730FE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E486B9AC-99B5-4FD8-8FBA-E845A6BEBBB6}" type="presOf" srcId="{72EEE6E6-1418-4819-A00D-C3204F8FD42E}" destId="{A31E823A-9465-4B65-A1C1-386C47E5ED5B}" srcOrd="1" destOrd="0" presId="urn:microsoft.com/office/officeart/2005/8/layout/hierarchy2"/>
    <dgm:cxn modelId="{62AF2498-4A7C-4038-B6A1-4CD28D713360}" type="presOf" srcId="{9F3CE00C-6BC8-496D-A64E-781EDE9BED52}" destId="{2B704D0C-2BA1-414B-9B9D-FDB726641A08}" srcOrd="1" destOrd="0" presId="urn:microsoft.com/office/officeart/2005/8/layout/hierarchy2"/>
    <dgm:cxn modelId="{610927EB-3A5B-41B8-BE2D-89790915844B}" type="presOf" srcId="{454B05D6-0B2A-4F3A-ADF3-72D4A624A187}" destId="{CC26D782-6AE1-4BB7-902C-744C3BEFB90E}" srcOrd="0" destOrd="0" presId="urn:microsoft.com/office/officeart/2005/8/layout/hierarchy2"/>
    <dgm:cxn modelId="{649D5BC1-6FAB-4E70-B100-4BBBCCF930ED}" type="presOf" srcId="{ED54B3BF-E610-4532-B264-EA94F994F48F}" destId="{C8875D12-9FAC-41F7-A320-40EBA312E613}" srcOrd="0" destOrd="0" presId="urn:microsoft.com/office/officeart/2005/8/layout/hierarchy2"/>
    <dgm:cxn modelId="{CCD25B92-9BA0-449C-B3BB-298B9D024E5D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73F223C5-20FE-49B9-BDFF-B98ADCEA9D7F}" type="presOf" srcId="{EA707465-4FE9-48E8-AE99-0C1B1C8E1226}" destId="{5066A141-59F9-466A-836C-FC20BA3A07FA}" srcOrd="0" destOrd="0" presId="urn:microsoft.com/office/officeart/2005/8/layout/hierarchy2"/>
    <dgm:cxn modelId="{B1F81D1E-5502-4E8D-8657-E782D89477A1}" type="presOf" srcId="{3FCFE548-7821-475B-8ECB-F9073CBAAF00}" destId="{E712CC2A-6C49-4BF3-87D3-B0288B4098B0}" srcOrd="1" destOrd="0" presId="urn:microsoft.com/office/officeart/2005/8/layout/hierarchy2"/>
    <dgm:cxn modelId="{BF54F8F9-7B10-4B45-BF31-D59C2B3AC4C8}" type="presOf" srcId="{027B5A57-CBF5-4A99-B9E5-B82019FE04F4}" destId="{340099A7-E5D7-46B4-9C86-8A1E99745D46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15CFF7AF-060A-44C3-9569-4346642F01E8}" type="presOf" srcId="{3FCFE548-7821-475B-8ECB-F9073CBAAF00}" destId="{DBBDA363-9409-40D9-AED6-1B8AD8E61FDC}" srcOrd="0" destOrd="0" presId="urn:microsoft.com/office/officeart/2005/8/layout/hierarchy2"/>
    <dgm:cxn modelId="{C9E5C36A-4125-42D4-A4A6-1EA8B587C406}" type="presOf" srcId="{F86DA9FB-4CB8-43C7-AD62-1A136264A7B9}" destId="{40E840D4-CFD7-44F9-A984-B69A28500D0E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C8B2FB82-34CD-4CDB-A20A-2A0AD19DBE9D}" type="presOf" srcId="{EA996B96-E94D-4B8A-88D8-7355BD9926C8}" destId="{C64460FF-DBA8-402B-B0CA-5646CE65E3C0}" srcOrd="0" destOrd="0" presId="urn:microsoft.com/office/officeart/2005/8/layout/hierarchy2"/>
    <dgm:cxn modelId="{3A45341B-3033-4FC1-9BF2-03BCA1898DBE}" type="presOf" srcId="{957752B4-7C00-4076-BBAB-B5F54D6F7402}" destId="{25685CB8-8BC1-43E3-9D70-F0F38D96D84E}" srcOrd="0" destOrd="0" presId="urn:microsoft.com/office/officeart/2005/8/layout/hierarchy2"/>
    <dgm:cxn modelId="{66BD1F01-00BE-4FCC-8A78-C7ECF8F989AC}" type="presOf" srcId="{63049EB4-904F-4B75-A811-1A4315EF56DE}" destId="{A6FBC591-6AD6-4F74-A693-60CAD0149B4F}" srcOrd="0" destOrd="0" presId="urn:microsoft.com/office/officeart/2005/8/layout/hierarchy2"/>
    <dgm:cxn modelId="{6088DCF7-0568-4BE6-99C1-7F3F3E7E429B}" type="presOf" srcId="{86F17E93-A1F7-4BDE-AD91-86E621944B26}" destId="{84E3EFD9-4E46-4360-A121-65D833D252F3}" srcOrd="1" destOrd="0" presId="urn:microsoft.com/office/officeart/2005/8/layout/hierarchy2"/>
    <dgm:cxn modelId="{CFAF905A-602C-4C92-BDD7-E20153B95579}" type="presOf" srcId="{E9E20F8F-50BE-45F9-9D55-398F715C6106}" destId="{44139C36-4EF6-4D37-9F1E-9215B00264CF}" srcOrd="0" destOrd="0" presId="urn:microsoft.com/office/officeart/2005/8/layout/hierarchy2"/>
    <dgm:cxn modelId="{9166E278-6FB3-4F1A-A72F-E8147795B024}" type="presOf" srcId="{EAD7532D-8896-4CC4-BD99-C68E9D7ACD33}" destId="{3000F75A-A9EC-459D-9863-3A3AE2BB1FAC}" srcOrd="0" destOrd="0" presId="urn:microsoft.com/office/officeart/2005/8/layout/hierarchy2"/>
    <dgm:cxn modelId="{C7B81C53-AB2D-4A70-9744-13DAE5AB62D0}" type="presParOf" srcId="{A6FBC591-6AD6-4F74-A693-60CAD0149B4F}" destId="{07BB8512-1871-4B10-BE7A-DE5CA8B4B454}" srcOrd="0" destOrd="0" presId="urn:microsoft.com/office/officeart/2005/8/layout/hierarchy2"/>
    <dgm:cxn modelId="{95764A28-F75B-499B-BC18-D8F0899123D5}" type="presParOf" srcId="{07BB8512-1871-4B10-BE7A-DE5CA8B4B454}" destId="{340099A7-E5D7-46B4-9C86-8A1E99745D46}" srcOrd="0" destOrd="0" presId="urn:microsoft.com/office/officeart/2005/8/layout/hierarchy2"/>
    <dgm:cxn modelId="{8016BEDE-769A-48BA-8CA9-C8EC4B1ACE23}" type="presParOf" srcId="{07BB8512-1871-4B10-BE7A-DE5CA8B4B454}" destId="{620261C5-DF89-4A42-B406-98C4270B3D7E}" srcOrd="1" destOrd="0" presId="urn:microsoft.com/office/officeart/2005/8/layout/hierarchy2"/>
    <dgm:cxn modelId="{1C3C093A-1A9B-4AD1-9FC6-699FBD396FD9}" type="presParOf" srcId="{620261C5-DF89-4A42-B406-98C4270B3D7E}" destId="{25685CB8-8BC1-43E3-9D70-F0F38D96D84E}" srcOrd="0" destOrd="0" presId="urn:microsoft.com/office/officeart/2005/8/layout/hierarchy2"/>
    <dgm:cxn modelId="{9372AA41-ED86-4F23-9E8B-56E4C2FC7A85}" type="presParOf" srcId="{25685CB8-8BC1-43E3-9D70-F0F38D96D84E}" destId="{F15109F8-B1BC-4324-966E-6B2ABCDE019F}" srcOrd="0" destOrd="0" presId="urn:microsoft.com/office/officeart/2005/8/layout/hierarchy2"/>
    <dgm:cxn modelId="{1028AA34-7BF2-4974-943E-5B4F921C5C40}" type="presParOf" srcId="{620261C5-DF89-4A42-B406-98C4270B3D7E}" destId="{3BFBC00E-32C1-4E18-8031-A410A12370F8}" srcOrd="1" destOrd="0" presId="urn:microsoft.com/office/officeart/2005/8/layout/hierarchy2"/>
    <dgm:cxn modelId="{D9C03CE7-7329-40E4-986F-768B3BB80305}" type="presParOf" srcId="{3BFBC00E-32C1-4E18-8031-A410A12370F8}" destId="{3000F75A-A9EC-459D-9863-3A3AE2BB1FAC}" srcOrd="0" destOrd="0" presId="urn:microsoft.com/office/officeart/2005/8/layout/hierarchy2"/>
    <dgm:cxn modelId="{16F3E235-48BF-48A0-A917-D7560DF7F942}" type="presParOf" srcId="{3BFBC00E-32C1-4E18-8031-A410A12370F8}" destId="{87FD5E83-4F41-48DD-A01A-09C5047B4399}" srcOrd="1" destOrd="0" presId="urn:microsoft.com/office/officeart/2005/8/layout/hierarchy2"/>
    <dgm:cxn modelId="{64E1A37C-EB22-4F5C-94E4-263E6ECB2D88}" type="presParOf" srcId="{620261C5-DF89-4A42-B406-98C4270B3D7E}" destId="{CC26D782-6AE1-4BB7-902C-744C3BEFB90E}" srcOrd="2" destOrd="0" presId="urn:microsoft.com/office/officeart/2005/8/layout/hierarchy2"/>
    <dgm:cxn modelId="{735B165C-22C7-4983-914E-6CCFF0FB8C51}" type="presParOf" srcId="{CC26D782-6AE1-4BB7-902C-744C3BEFB90E}" destId="{F088ECF4-6360-4978-BD3D-F06CD7141514}" srcOrd="0" destOrd="0" presId="urn:microsoft.com/office/officeart/2005/8/layout/hierarchy2"/>
    <dgm:cxn modelId="{02D087E9-7E78-4CF2-AA00-9B17877D586C}" type="presParOf" srcId="{620261C5-DF89-4A42-B406-98C4270B3D7E}" destId="{E53A312D-4F3A-46CA-BF43-F571A0CFBB1E}" srcOrd="3" destOrd="0" presId="urn:microsoft.com/office/officeart/2005/8/layout/hierarchy2"/>
    <dgm:cxn modelId="{EEA8AE2F-CCA8-4150-9319-20F646E9215C}" type="presParOf" srcId="{E53A312D-4F3A-46CA-BF43-F571A0CFBB1E}" destId="{D4E91B4E-E753-4773-8475-3BD655EBA675}" srcOrd="0" destOrd="0" presId="urn:microsoft.com/office/officeart/2005/8/layout/hierarchy2"/>
    <dgm:cxn modelId="{B0160C61-5D08-4F35-A6A3-336F3ECA7C6C}" type="presParOf" srcId="{E53A312D-4F3A-46CA-BF43-F571A0CFBB1E}" destId="{07CB1796-5B39-4A0A-BB3E-6DB0D0BEE621}" srcOrd="1" destOrd="0" presId="urn:microsoft.com/office/officeart/2005/8/layout/hierarchy2"/>
    <dgm:cxn modelId="{40360522-DC79-41FD-839E-15AD12CBB0DF}" type="presParOf" srcId="{620261C5-DF89-4A42-B406-98C4270B3D7E}" destId="{A39A9841-B5F6-4DA6-B8D1-06DC0D030CA9}" srcOrd="4" destOrd="0" presId="urn:microsoft.com/office/officeart/2005/8/layout/hierarchy2"/>
    <dgm:cxn modelId="{95F77E01-7FAC-4BD3-ABBB-8F592EC54754}" type="presParOf" srcId="{A39A9841-B5F6-4DA6-B8D1-06DC0D030CA9}" destId="{B8CBEF07-3EAB-4624-A7D7-2CD5146730FE}" srcOrd="0" destOrd="0" presId="urn:microsoft.com/office/officeart/2005/8/layout/hierarchy2"/>
    <dgm:cxn modelId="{0E33BE9D-54B5-4E81-A0CD-754CB2A0ED18}" type="presParOf" srcId="{620261C5-DF89-4A42-B406-98C4270B3D7E}" destId="{04758E66-90A2-43AF-AA12-F1DA6C48EF05}" srcOrd="5" destOrd="0" presId="urn:microsoft.com/office/officeart/2005/8/layout/hierarchy2"/>
    <dgm:cxn modelId="{5975A8A0-F204-4FBF-809C-E65219590D84}" type="presParOf" srcId="{04758E66-90A2-43AF-AA12-F1DA6C48EF05}" destId="{C8875D12-9FAC-41F7-A320-40EBA312E613}" srcOrd="0" destOrd="0" presId="urn:microsoft.com/office/officeart/2005/8/layout/hierarchy2"/>
    <dgm:cxn modelId="{090BBF25-10BD-47AD-8CE0-8A4B6541BDB6}" type="presParOf" srcId="{04758E66-90A2-43AF-AA12-F1DA6C48EF05}" destId="{97E77C32-9891-4B73-AD1F-E6D367050F78}" srcOrd="1" destOrd="0" presId="urn:microsoft.com/office/officeart/2005/8/layout/hierarchy2"/>
    <dgm:cxn modelId="{2ACCA0B3-4726-4772-8226-8041BC84388E}" type="presParOf" srcId="{620261C5-DF89-4A42-B406-98C4270B3D7E}" destId="{40E840D4-CFD7-44F9-A984-B69A28500D0E}" srcOrd="6" destOrd="0" presId="urn:microsoft.com/office/officeart/2005/8/layout/hierarchy2"/>
    <dgm:cxn modelId="{85DA9AD0-53ED-44DA-8C08-AF11CD8F5741}" type="presParOf" srcId="{40E840D4-CFD7-44F9-A984-B69A28500D0E}" destId="{B1C81A8D-8B62-460F-8228-364EBCE2817C}" srcOrd="0" destOrd="0" presId="urn:microsoft.com/office/officeart/2005/8/layout/hierarchy2"/>
    <dgm:cxn modelId="{55428D6A-CBB7-489B-BA78-A5DFBBFE61C0}" type="presParOf" srcId="{620261C5-DF89-4A42-B406-98C4270B3D7E}" destId="{600F5892-AF58-4818-AC68-2D59B5D3A3A0}" srcOrd="7" destOrd="0" presId="urn:microsoft.com/office/officeart/2005/8/layout/hierarchy2"/>
    <dgm:cxn modelId="{60F6A279-FBE0-4792-AE6F-65C990EE946C}" type="presParOf" srcId="{600F5892-AF58-4818-AC68-2D59B5D3A3A0}" destId="{C379995B-E128-49B3-94ED-86919265F0C8}" srcOrd="0" destOrd="0" presId="urn:microsoft.com/office/officeart/2005/8/layout/hierarchy2"/>
    <dgm:cxn modelId="{50CBACF1-6FBC-46CB-906B-892D77A80589}" type="presParOf" srcId="{600F5892-AF58-4818-AC68-2D59B5D3A3A0}" destId="{DF83853D-A6E2-476D-89BB-904DE533C061}" srcOrd="1" destOrd="0" presId="urn:microsoft.com/office/officeart/2005/8/layout/hierarchy2"/>
    <dgm:cxn modelId="{83B13AE5-4D11-4679-9365-B190E2CFB2A8}" type="presParOf" srcId="{620261C5-DF89-4A42-B406-98C4270B3D7E}" destId="{E6296C74-4B1B-461E-8BEB-FFC6A219D1C5}" srcOrd="8" destOrd="0" presId="urn:microsoft.com/office/officeart/2005/8/layout/hierarchy2"/>
    <dgm:cxn modelId="{6DA635C6-CC70-482B-B3FF-1B485D8A7CE2}" type="presParOf" srcId="{E6296C74-4B1B-461E-8BEB-FFC6A219D1C5}" destId="{2B704D0C-2BA1-414B-9B9D-FDB726641A08}" srcOrd="0" destOrd="0" presId="urn:microsoft.com/office/officeart/2005/8/layout/hierarchy2"/>
    <dgm:cxn modelId="{DB77FB6A-7C22-48D2-ABD1-26E6B6016003}" type="presParOf" srcId="{620261C5-DF89-4A42-B406-98C4270B3D7E}" destId="{66699A44-EAEB-4CA2-86F6-A623FED90234}" srcOrd="9" destOrd="0" presId="urn:microsoft.com/office/officeart/2005/8/layout/hierarchy2"/>
    <dgm:cxn modelId="{BFADC662-80C1-4EFC-8C8F-7C6C0C94BAF4}" type="presParOf" srcId="{66699A44-EAEB-4CA2-86F6-A623FED90234}" destId="{E9484E3E-C46B-4739-AF3B-3C2A4AF88DF5}" srcOrd="0" destOrd="0" presId="urn:microsoft.com/office/officeart/2005/8/layout/hierarchy2"/>
    <dgm:cxn modelId="{D822357B-AC99-4FB6-B98E-76BFE9693A1D}" type="presParOf" srcId="{66699A44-EAEB-4CA2-86F6-A623FED90234}" destId="{0E9EB4AC-4D7B-4B06-94DB-84D3538ABAD6}" srcOrd="1" destOrd="0" presId="urn:microsoft.com/office/officeart/2005/8/layout/hierarchy2"/>
    <dgm:cxn modelId="{D5B633AF-8C05-48B1-96B4-88226D97C70B}" type="presParOf" srcId="{620261C5-DF89-4A42-B406-98C4270B3D7E}" destId="{E96B8E9A-CC80-403A-9F55-B478E8307974}" srcOrd="10" destOrd="0" presId="urn:microsoft.com/office/officeart/2005/8/layout/hierarchy2"/>
    <dgm:cxn modelId="{1FE5FCC8-83D8-4D82-AF6B-D0D7B2517786}" type="presParOf" srcId="{E96B8E9A-CC80-403A-9F55-B478E8307974}" destId="{A31E823A-9465-4B65-A1C1-386C47E5ED5B}" srcOrd="0" destOrd="0" presId="urn:microsoft.com/office/officeart/2005/8/layout/hierarchy2"/>
    <dgm:cxn modelId="{AAE3B628-991C-401F-9C49-FFAF3DAF81A9}" type="presParOf" srcId="{620261C5-DF89-4A42-B406-98C4270B3D7E}" destId="{5E211F17-B912-4803-B238-30C3A99B3CB4}" srcOrd="11" destOrd="0" presId="urn:microsoft.com/office/officeart/2005/8/layout/hierarchy2"/>
    <dgm:cxn modelId="{30C303BA-539B-42C3-AF2A-233DB7DEB5EE}" type="presParOf" srcId="{5E211F17-B912-4803-B238-30C3A99B3CB4}" destId="{5066A141-59F9-466A-836C-FC20BA3A07FA}" srcOrd="0" destOrd="0" presId="urn:microsoft.com/office/officeart/2005/8/layout/hierarchy2"/>
    <dgm:cxn modelId="{7C886B2E-C97E-4914-9FBD-8BB1C3E8A4A5}" type="presParOf" srcId="{5E211F17-B912-4803-B238-30C3A99B3CB4}" destId="{B61A96FE-7097-4829-9D11-A90978D09C6E}" srcOrd="1" destOrd="0" presId="urn:microsoft.com/office/officeart/2005/8/layout/hierarchy2"/>
    <dgm:cxn modelId="{8B7A0F43-4858-4625-A846-B245FAA7C716}" type="presParOf" srcId="{B61A96FE-7097-4829-9D11-A90978D09C6E}" destId="{C64460FF-DBA8-402B-B0CA-5646CE65E3C0}" srcOrd="0" destOrd="0" presId="urn:microsoft.com/office/officeart/2005/8/layout/hierarchy2"/>
    <dgm:cxn modelId="{B48502B9-76DC-4C4F-8147-EDC4EFE1EF1E}" type="presParOf" srcId="{C64460FF-DBA8-402B-B0CA-5646CE65E3C0}" destId="{C8DDE4EB-246F-4918-BAD3-FF7274F71488}" srcOrd="0" destOrd="0" presId="urn:microsoft.com/office/officeart/2005/8/layout/hierarchy2"/>
    <dgm:cxn modelId="{11ED4B54-5EB8-4412-B110-DD21A66EB743}" type="presParOf" srcId="{B61A96FE-7097-4829-9D11-A90978D09C6E}" destId="{CC277858-DE32-45DE-B3FD-4CC58313DD90}" srcOrd="1" destOrd="0" presId="urn:microsoft.com/office/officeart/2005/8/layout/hierarchy2"/>
    <dgm:cxn modelId="{BEAC87E0-28C9-49BB-B85B-72FBDDF19250}" type="presParOf" srcId="{CC277858-DE32-45DE-B3FD-4CC58313DD90}" destId="{52B223C1-501C-4949-B3E4-2789CB018027}" srcOrd="0" destOrd="0" presId="urn:microsoft.com/office/officeart/2005/8/layout/hierarchy2"/>
    <dgm:cxn modelId="{E0A03EC8-26DF-4098-9652-8D6A5701B6AC}" type="presParOf" srcId="{CC277858-DE32-45DE-B3FD-4CC58313DD90}" destId="{A1695503-6E6D-46A3-BB71-0129CB1686FA}" srcOrd="1" destOrd="0" presId="urn:microsoft.com/office/officeart/2005/8/layout/hierarchy2"/>
    <dgm:cxn modelId="{E11B1BC5-6C00-4D46-B47D-C9606026635A}" type="presParOf" srcId="{B61A96FE-7097-4829-9D11-A90978D09C6E}" destId="{44139C36-4EF6-4D37-9F1E-9215B00264CF}" srcOrd="2" destOrd="0" presId="urn:microsoft.com/office/officeart/2005/8/layout/hierarchy2"/>
    <dgm:cxn modelId="{820248E1-AF1A-40DB-A5A7-4AC05947BBD4}" type="presParOf" srcId="{44139C36-4EF6-4D37-9F1E-9215B00264CF}" destId="{16C6EEFC-405A-4185-991C-AEAEF54259DE}" srcOrd="0" destOrd="0" presId="urn:microsoft.com/office/officeart/2005/8/layout/hierarchy2"/>
    <dgm:cxn modelId="{77A396AC-FE81-4F1B-A291-78FFBC71A1F0}" type="presParOf" srcId="{B61A96FE-7097-4829-9D11-A90978D09C6E}" destId="{FBBCB209-F302-404C-A5B2-E4398677B969}" srcOrd="3" destOrd="0" presId="urn:microsoft.com/office/officeart/2005/8/layout/hierarchy2"/>
    <dgm:cxn modelId="{F8E341C6-B21E-457E-B518-AB1AFFFDF60D}" type="presParOf" srcId="{FBBCB209-F302-404C-A5B2-E4398677B969}" destId="{4A0F27A1-C0EE-4A1C-8F87-AECE9E371BDA}" srcOrd="0" destOrd="0" presId="urn:microsoft.com/office/officeart/2005/8/layout/hierarchy2"/>
    <dgm:cxn modelId="{0D22EE0E-31BC-4879-B9EF-4B05E994403E}" type="presParOf" srcId="{FBBCB209-F302-404C-A5B2-E4398677B969}" destId="{19BA625C-294B-4387-85BA-56123098A126}" srcOrd="1" destOrd="0" presId="urn:microsoft.com/office/officeart/2005/8/layout/hierarchy2"/>
    <dgm:cxn modelId="{77E9CD14-A937-4986-8E65-65378BA2EFAB}" type="presParOf" srcId="{B61A96FE-7097-4829-9D11-A90978D09C6E}" destId="{3B64FA31-4A63-41E3-BCAA-C392CA1FC2D0}" srcOrd="4" destOrd="0" presId="urn:microsoft.com/office/officeart/2005/8/layout/hierarchy2"/>
    <dgm:cxn modelId="{BBB03EC6-8AB7-45AA-A6AD-1542D21C4E85}" type="presParOf" srcId="{3B64FA31-4A63-41E3-BCAA-C392CA1FC2D0}" destId="{84E3EFD9-4E46-4360-A121-65D833D252F3}" srcOrd="0" destOrd="0" presId="urn:microsoft.com/office/officeart/2005/8/layout/hierarchy2"/>
    <dgm:cxn modelId="{A5E575CD-6BA8-4235-9289-1C229FF546D8}" type="presParOf" srcId="{B61A96FE-7097-4829-9D11-A90978D09C6E}" destId="{AC57F847-CA36-4598-8CBF-56C48C573AAC}" srcOrd="5" destOrd="0" presId="urn:microsoft.com/office/officeart/2005/8/layout/hierarchy2"/>
    <dgm:cxn modelId="{6BB8BB36-EF73-45F4-87F0-32FE384BD073}" type="presParOf" srcId="{AC57F847-CA36-4598-8CBF-56C48C573AAC}" destId="{563EF04F-00C0-4240-89A1-B53679445AA7}" srcOrd="0" destOrd="0" presId="urn:microsoft.com/office/officeart/2005/8/layout/hierarchy2"/>
    <dgm:cxn modelId="{538F8F97-4B43-4C52-BF91-14B3C159B65F}" type="presParOf" srcId="{AC57F847-CA36-4598-8CBF-56C48C573AAC}" destId="{ADE7FC73-BC3F-4B20-904F-B34EDD01A804}" srcOrd="1" destOrd="0" presId="urn:microsoft.com/office/officeart/2005/8/layout/hierarchy2"/>
    <dgm:cxn modelId="{AA221D84-8053-46B4-BF22-4494E37B5B81}" type="presParOf" srcId="{B61A96FE-7097-4829-9D11-A90978D09C6E}" destId="{348BBAE4-E6AD-4FE4-9216-517798C14B0D}" srcOrd="6" destOrd="0" presId="urn:microsoft.com/office/officeart/2005/8/layout/hierarchy2"/>
    <dgm:cxn modelId="{8066D6F1-600F-409A-84CF-E27BD3F751B9}" type="presParOf" srcId="{348BBAE4-E6AD-4FE4-9216-517798C14B0D}" destId="{23C68538-DE7C-4416-B71A-493AE37ACCFD}" srcOrd="0" destOrd="0" presId="urn:microsoft.com/office/officeart/2005/8/layout/hierarchy2"/>
    <dgm:cxn modelId="{ED4ADA33-01E0-4E40-A15A-D5E092522FFC}" type="presParOf" srcId="{B61A96FE-7097-4829-9D11-A90978D09C6E}" destId="{C562FCEE-752E-44BC-9CA1-FDA768FB790C}" srcOrd="7" destOrd="0" presId="urn:microsoft.com/office/officeart/2005/8/layout/hierarchy2"/>
    <dgm:cxn modelId="{6ADCE8A5-71AC-477E-B2EA-9D8AAC97C01E}" type="presParOf" srcId="{C562FCEE-752E-44BC-9CA1-FDA768FB790C}" destId="{2121A790-97E2-440C-8ED5-61BE20F756E0}" srcOrd="0" destOrd="0" presId="urn:microsoft.com/office/officeart/2005/8/layout/hierarchy2"/>
    <dgm:cxn modelId="{D11EBD0C-0109-4C4E-B956-BE30ADB64D97}" type="presParOf" srcId="{C562FCEE-752E-44BC-9CA1-FDA768FB790C}" destId="{6ACD14FE-3F3D-41F7-B73D-13581C308ACB}" srcOrd="1" destOrd="0" presId="urn:microsoft.com/office/officeart/2005/8/layout/hierarchy2"/>
    <dgm:cxn modelId="{277B9A47-5FB1-4517-8310-FD77F04C4927}" type="presParOf" srcId="{620261C5-DF89-4A42-B406-98C4270B3D7E}" destId="{DBBDA363-9409-40D9-AED6-1B8AD8E61FDC}" srcOrd="12" destOrd="0" presId="urn:microsoft.com/office/officeart/2005/8/layout/hierarchy2"/>
    <dgm:cxn modelId="{E150D17A-2539-4EF5-8F0F-08BC4F5B9BA3}" type="presParOf" srcId="{DBBDA363-9409-40D9-AED6-1B8AD8E61FDC}" destId="{E712CC2A-6C49-4BF3-87D3-B0288B4098B0}" srcOrd="0" destOrd="0" presId="urn:microsoft.com/office/officeart/2005/8/layout/hierarchy2"/>
    <dgm:cxn modelId="{7E1CD1CC-79C4-480F-8A5F-660A1A49E956}" type="presParOf" srcId="{620261C5-DF89-4A42-B406-98C4270B3D7E}" destId="{5E318CEE-9D74-48F2-9ED8-9D6BB20D3564}" srcOrd="13" destOrd="0" presId="urn:microsoft.com/office/officeart/2005/8/layout/hierarchy2"/>
    <dgm:cxn modelId="{8DDE6E5F-B3DE-4677-A1E2-D1248923B243}" type="presParOf" srcId="{5E318CEE-9D74-48F2-9ED8-9D6BB20D3564}" destId="{171C542E-97A6-4525-B64D-426189CBF1E6}" srcOrd="0" destOrd="0" presId="urn:microsoft.com/office/officeart/2005/8/layout/hierarchy2"/>
    <dgm:cxn modelId="{151013E8-3B2F-44CC-9C59-5E90FCE4A71D}" type="presParOf" srcId="{5E318CEE-9D74-48F2-9ED8-9D6BB20D3564}" destId="{6F461A9E-DF22-4695-A915-849C5FAFD4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41913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Java platform</a:t>
          </a:r>
          <a:endParaRPr lang="hu-HU" sz="1700" b="1" kern="1200" dirty="0"/>
        </a:p>
      </dsp:txBody>
      <dsp:txXfrm>
        <a:off x="20410" y="2434308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651697">
          <a:off x="1676306" y="1614850"/>
          <a:ext cx="229061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90611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b="1" kern="1200"/>
        </a:p>
      </dsp:txBody>
      <dsp:txXfrm>
        <a:off x="2764347" y="1576152"/>
        <a:ext cx="114530" cy="114530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Class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Loading</a:t>
          </a:r>
          <a:endParaRPr lang="hu-HU" sz="17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235880">
          <a:off x="1980702" y="1961839"/>
          <a:ext cx="1681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81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b="1" kern="1200"/>
        </a:p>
      </dsp:txBody>
      <dsp:txXfrm>
        <a:off x="2779567" y="1938360"/>
        <a:ext cx="84091" cy="84091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Thread</a:t>
          </a:r>
          <a:endParaRPr lang="hu-HU" sz="17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19394030">
          <a:off x="2235663" y="2308828"/>
          <a:ext cx="1171898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71898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315" y="2298097"/>
        <a:ext cx="58594" cy="58594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Runtime</a:t>
          </a:r>
          <a:endParaRPr lang="hu-HU" sz="17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21572670">
          <a:off x="2352202" y="2655816"/>
          <a:ext cx="938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938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8142" y="2650913"/>
        <a:ext cx="46941" cy="46941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Compilation</a:t>
          </a:r>
          <a:endParaRPr lang="hu-HU" sz="17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170624">
          <a:off x="2240099" y="3002805"/>
          <a:ext cx="1163025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63025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536" y="2992296"/>
        <a:ext cx="58151" cy="58151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Operating</a:t>
          </a:r>
          <a:r>
            <a:rPr lang="hu-HU" sz="1700" b="1" kern="1200" dirty="0" smtClean="0"/>
            <a:t> System</a:t>
          </a:r>
          <a:endParaRPr lang="hu-HU" sz="17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346962">
          <a:off x="1986884" y="3349794"/>
          <a:ext cx="166945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6945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79876" y="3326624"/>
        <a:ext cx="83472" cy="8347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i="1" kern="1200" dirty="0" smtClean="0"/>
            <a:t>Memória</a:t>
          </a:r>
          <a:endParaRPr lang="hu-HU" sz="17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endParaRPr lang="hu-HU" sz="17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Pool-ok</a:t>
          </a:r>
          <a:endParaRPr lang="hu-HU" sz="17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Manager-ek</a:t>
          </a:r>
          <a:endParaRPr lang="hu-HU" sz="17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Garbage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Collector-ok</a:t>
          </a:r>
          <a:endParaRPr lang="hu-HU" sz="1700" b="1" kern="1200" dirty="0"/>
        </a:p>
      </dsp:txBody>
      <dsp:txXfrm>
        <a:off x="6591944" y="4855766"/>
        <a:ext cx="2316636" cy="487614"/>
      </dsp:txXfrm>
    </dsp:sp>
    <dsp:sp modelId="{DBBDA363-9409-40D9-AED6-1B8AD8E61FDC}">
      <dsp:nvSpPr>
        <dsp:cNvPr id="0" name=""/>
        <dsp:cNvSpPr/>
      </dsp:nvSpPr>
      <dsp:spPr>
        <a:xfrm rot="3943698">
          <a:off x="1679709" y="3700514"/>
          <a:ext cx="228380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8380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2764517" y="3661986"/>
        <a:ext cx="114190" cy="114190"/>
      </dsp:txXfrm>
    </dsp:sp>
    <dsp:sp modelId="{171C542E-97A6-4525-B64D-426189CBF1E6}">
      <dsp:nvSpPr>
        <dsp:cNvPr id="0" name=""/>
        <dsp:cNvSpPr/>
      </dsp:nvSpPr>
      <dsp:spPr>
        <a:xfrm>
          <a:off x="3291007" y="4493607"/>
          <a:ext cx="2346976" cy="5328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FF0000"/>
              </a:solidFill>
            </a:rPr>
            <a:t>Saját alkalmazás állapota?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306615" y="4509215"/>
        <a:ext cx="2315760" cy="50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9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tlib.codeplex.com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tech/index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2014.04.13.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12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36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622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89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További példa metrikák: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Elfogadott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Visszautasított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Elfogadott, de nem kiszolgált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kiszolg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smtClean="0"/>
              <a:t>TCP szintű hiba miatt nem kiszolgált kérések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>
                <a:sym typeface="Wingdings" pitchFamily="2" charset="2"/>
              </a:rPr>
              <a:t> kliens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33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50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4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60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54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258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55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Forrás: MSDN. WMI </a:t>
            </a:r>
            <a:r>
              <a:rPr lang="hu-HU" dirty="0" err="1" smtClean="0"/>
              <a:t>Architecture</a:t>
            </a:r>
            <a:r>
              <a:rPr lang="hu-HU" dirty="0" smtClean="0"/>
              <a:t>, http://msdn.microsoft.com/en-us/library/aa394553(VS.85).aspx</a:t>
            </a:r>
          </a:p>
          <a:p>
            <a:endParaRPr lang="hu-HU" dirty="0" smtClean="0"/>
          </a:p>
          <a:p>
            <a:r>
              <a:rPr lang="hu-HU" dirty="0" smtClean="0"/>
              <a:t>Megjegyzés:</a:t>
            </a:r>
            <a:r>
              <a:rPr lang="hu-HU" baseline="0" dirty="0" smtClean="0"/>
              <a:t> ez még a Windows 8 előtti állapot, Windows 8-ban bevezettek egy új natív </a:t>
            </a:r>
            <a:r>
              <a:rPr lang="hu-HU" baseline="0" dirty="0" err="1" smtClean="0"/>
              <a:t>API-t</a:t>
            </a:r>
            <a:r>
              <a:rPr lang="hu-HU" baseline="0" dirty="0" smtClean="0"/>
              <a:t> (MI API), amivel C/</a:t>
            </a:r>
            <a:r>
              <a:rPr lang="hu-HU" baseline="0" dirty="0" err="1" smtClean="0"/>
              <a:t>C</a:t>
            </a:r>
            <a:r>
              <a:rPr lang="hu-HU" baseline="0" dirty="0" smtClean="0"/>
              <a:t>++ nyelven lehet szolgáltatót írni COM használata nélkül.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4C742-CBF7-4F09-8C02-4DED7E90A9D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285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u-HU" dirty="0" smtClean="0"/>
              <a:t>MSDN. WMI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Extensions</a:t>
            </a:r>
            <a:r>
              <a:rPr lang="hu-HU" dirty="0" smtClean="0"/>
              <a:t>, http://msdn.microsoft.com/en-us/library/bb404670.aspx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63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7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62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50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ábra</a:t>
            </a:r>
            <a:r>
              <a:rPr lang="hu-HU" baseline="0" dirty="0" smtClean="0"/>
              <a:t> forrása: </a:t>
            </a:r>
            <a:r>
              <a:rPr lang="hu-HU" dirty="0" smtClean="0"/>
              <a:t>http://msdn.microsoft.com/en-us/library/dn440731(v=pandp.60).aspx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759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Elkérjük</a:t>
            </a:r>
            <a:r>
              <a:rPr lang="hu-HU" baseline="0" dirty="0" smtClean="0"/>
              <a:t> a konfiguráció által megadott aktuális </a:t>
            </a:r>
            <a:r>
              <a:rPr lang="hu-HU" baseline="0" dirty="0" err="1" smtClean="0"/>
              <a:t>LogWriter-t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Beállítjuk a bejegyzés tulajdonságait</a:t>
            </a:r>
          </a:p>
          <a:p>
            <a:pPr marL="628650" lvl="1" indent="-171450">
              <a:buFontTx/>
              <a:buChar char="-"/>
            </a:pPr>
            <a:r>
              <a:rPr lang="hu-HU" baseline="0" dirty="0" err="1" smtClean="0"/>
              <a:t>ID-t</a:t>
            </a:r>
            <a:r>
              <a:rPr lang="hu-HU" baseline="0" dirty="0" smtClean="0"/>
              <a:t> mindig adjunk meg!</a:t>
            </a:r>
          </a:p>
          <a:p>
            <a:pPr marL="171450" lvl="0" indent="-171450">
              <a:buFontTx/>
              <a:buChar char="-"/>
            </a:pPr>
            <a:r>
              <a:rPr lang="hu-HU" baseline="0" dirty="0" smtClean="0"/>
              <a:t>Kiíratjuk a log bejegyzést</a:t>
            </a:r>
          </a:p>
          <a:p>
            <a:pPr marL="171450" lvl="0" indent="-171450">
              <a:buFontTx/>
              <a:buChar char="-"/>
            </a:pPr>
            <a:endParaRPr lang="hu-HU" baseline="0" dirty="0" smtClean="0"/>
          </a:p>
          <a:p>
            <a:pPr marL="0" lvl="0" indent="0">
              <a:buFontTx/>
              <a:buNone/>
            </a:pPr>
            <a:r>
              <a:rPr lang="hu-HU" baseline="0" dirty="0" smtClean="0"/>
              <a:t>FIGYELEM: a kódban sehol sem adtuk meg, hogy hova naplózzunk, azt a konfigurációs fájl határozza meg futási időben!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991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429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660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2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05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http://msdn.microsoft.com/en-us/library/dn169621.aspx</a:t>
            </a:r>
          </a:p>
          <a:p>
            <a:r>
              <a:rPr lang="hu-HU" sz="1200" dirty="0" smtClean="0">
                <a:hlinkClick r:id="rId3"/>
              </a:rPr>
              <a:t>http://entlib.codeplex.com/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695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87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06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Lásd: </a:t>
            </a:r>
            <a:r>
              <a:rPr lang="hu-HU" dirty="0" smtClean="0">
                <a:hlinkClick r:id="rId3"/>
              </a:rPr>
              <a:t>http://www.oracle.com/technetwork/java/javase/tech/index.html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158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645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495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358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Java </a:t>
            </a:r>
            <a:r>
              <a:rPr lang="hu-HU" dirty="0" err="1" smtClean="0"/>
              <a:t>Mission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leírás: http://docs.oracle.com/javase/8/docs/technotes/guides/jmc/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726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87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http://dev2ops.org/</a:t>
            </a:r>
            <a:r>
              <a:rPr lang="hu-HU" dirty="0" err="1" smtClean="0"/>
              <a:t>blog</a:t>
            </a:r>
            <a:r>
              <a:rPr lang="hu-HU" dirty="0" smtClean="0"/>
              <a:t>/2010/2/22/</a:t>
            </a:r>
            <a:r>
              <a:rPr lang="hu-HU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3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802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894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932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437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Az első</a:t>
            </a:r>
            <a:r>
              <a:rPr lang="hu-HU" baseline="0" dirty="0" smtClean="0"/>
              <a:t> példában a </a:t>
            </a:r>
            <a:r>
              <a:rPr lang="hu-HU" baseline="0" dirty="0" err="1" smtClean="0"/>
              <a:t>Catalina</a:t>
            </a:r>
            <a:r>
              <a:rPr lang="hu-HU" baseline="0" dirty="0" smtClean="0"/>
              <a:t> az objektumnév első része, utána a kettőspont után következnek a kulcsok felsorolása. Ebben az esetben a </a:t>
            </a:r>
            <a:r>
              <a:rPr lang="hu-HU" baseline="0" dirty="0" err="1" smtClean="0"/>
              <a:t>path</a:t>
            </a:r>
            <a:r>
              <a:rPr lang="hu-HU" baseline="0" dirty="0" smtClean="0"/>
              <a:t> az, ami megkülönbözteti az egyes példányokat.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java.util.logging</a:t>
            </a:r>
            <a:r>
              <a:rPr lang="hu-HU" baseline="0" dirty="0" smtClean="0"/>
              <a:t> példa mutatja, hogy bár az objektumnév csak egy </a:t>
            </a:r>
            <a:r>
              <a:rPr lang="hu-HU" baseline="0" dirty="0" err="1" smtClean="0"/>
              <a:t>sztring</a:t>
            </a:r>
            <a:r>
              <a:rPr lang="hu-HU" baseline="0" dirty="0" smtClean="0"/>
              <a:t>, és nincs benne hierarchia, megfelelő konvenciót alkalmazva azért bele lehet csempészni a hierarchiát.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953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60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02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2314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31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Mbean</a:t>
            </a:r>
            <a:r>
              <a:rPr lang="hu-HU" dirty="0" smtClean="0"/>
              <a:t> interfész nevének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MBean-re</a:t>
            </a:r>
            <a:r>
              <a:rPr lang="hu-HU" baseline="0" dirty="0" smtClean="0"/>
              <a:t> kell végződnie, és az eleje a menedzselt osztály neve.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66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431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6327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968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3405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3142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343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2301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11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Első lépésként modellezzük</a:t>
            </a:r>
            <a:r>
              <a:rPr lang="hu-HU" baseline="0" dirty="0" smtClean="0"/>
              <a:t> valahogy a rendszer működését. A helyes működés leírása azonban még kevés, az ez alapján fejlesztett komponenst még nem nagyon tudnánk beilleszteni a meglévő felügyeleti rendszerünkbe, mert szinte csak működik/nem működik állapotokat látunk belőle kívülről.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2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Elkezdjük a hibaeseteket számba venni, és definiáljuk,</a:t>
            </a:r>
            <a:r>
              <a:rPr lang="hu-HU" baseline="0" dirty="0" smtClean="0"/>
              <a:t> hogy milyen hibás események hatására milyen állapotba kerüljön a rendszerünk.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04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9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27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9.msdn.com/Events/BUILD/BUILD2011/SAC-644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n169621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tlib.codeplex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technotes/guides/jmx/index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va.sun.com/javase/6/docs/technotes/guides/management/agent.html" TargetMode="External"/><Relationship Id="rId4" Type="http://schemas.openxmlformats.org/officeDocument/2006/relationships/hyperlink" Target="http://docs.oracle.com/javase/tutorial/jmx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400" dirty="0"/>
              <a:t>Kocsis Imre, Micskei Zoltán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83418" y="1138241"/>
          <a:ext cx="8905684" cy="50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4" name="Visio" r:id="rId4" imgW="5209828" imgH="2719799" progId="Visio.Drawing.11">
                  <p:embed/>
                </p:oleObj>
              </mc:Choice>
              <mc:Fallback>
                <p:oleObj name="Visio" r:id="rId4" imgW="5209828" imgH="271979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" y="1138241"/>
                        <a:ext cx="8905684" cy="507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5143504" y="5684092"/>
            <a:ext cx="3843358" cy="105727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Biztos hogy minden lépés ugyanolyan fontos?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08533"/>
              </p:ext>
            </p:extLst>
          </p:nvPr>
        </p:nvGraphicFramePr>
        <p:xfrm>
          <a:off x="500034" y="1278086"/>
          <a:ext cx="8072494" cy="36537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7207"/>
                <a:gridCol w="5785287"/>
              </a:tblGrid>
              <a:tr h="429289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dirty="0" smtClean="0"/>
                        <a:t>Kategória</a:t>
                      </a:r>
                      <a:endParaRPr lang="hu-HU" sz="2800" dirty="0">
                        <a:solidFill>
                          <a:srgbClr val="000066"/>
                        </a:solidFill>
                        <a:latin typeface="Verdana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Leírás</a:t>
                      </a:r>
                      <a:endParaRPr lang="hu-HU" sz="2800" dirty="0"/>
                    </a:p>
                  </a:txBody>
                  <a:tcPr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Critical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/>
                        <a:t>Fatal error or application crash.</a:t>
                      </a:r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Error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Recoverable error.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Warning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Noncritical problem.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Informational message.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err="1"/>
                        <a:t>Verbose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Debugging trace.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smtClean="0">
                          <a:latin typeface="Verdana"/>
                        </a:rPr>
                        <a:t>…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83568" y="507589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(.</a:t>
            </a:r>
            <a:r>
              <a:rPr lang="hu-HU" dirty="0"/>
              <a:t>NET </a:t>
            </a:r>
            <a:r>
              <a:rPr lang="hu-HU" dirty="0" smtClean="0"/>
              <a:t>Framework: </a:t>
            </a:r>
            <a:r>
              <a:rPr lang="hu-HU" dirty="0" err="1" smtClean="0"/>
              <a:t>System.Diagnostics.TraceEventType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logInit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logLoadOk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logConfigLoadError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logBindOk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logBindFailure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logClientRequest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logMalformedReq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err="1" smtClean="0"/>
              <a:t>logDeniedReq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…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002060"/>
                </a:solidFill>
              </a:rPr>
              <a:t>Verbose</a:t>
            </a:r>
            <a:r>
              <a:rPr lang="hu-HU" dirty="0"/>
              <a:t> (inkább, mint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b="1" dirty="0" err="1" smtClean="0">
                <a:solidFill>
                  <a:srgbClr val="C00000"/>
                </a:solidFill>
              </a:rPr>
              <a:t>Error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Error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metrikák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72164"/>
          </a:xfrm>
        </p:spPr>
        <p:txBody>
          <a:bodyPr>
            <a:normAutofit/>
          </a:bodyPr>
          <a:lstStyle/>
          <a:p>
            <a:r>
              <a:rPr lang="hu-HU" dirty="0" smtClean="0"/>
              <a:t>Funkció: kiszolgáló folyamat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Uptime</a:t>
            </a:r>
            <a:endParaRPr lang="hu-HU" dirty="0" smtClean="0">
              <a:solidFill>
                <a:schemeClr val="accent2"/>
              </a:solidFill>
            </a:endParaRPr>
          </a:p>
          <a:p>
            <a:r>
              <a:rPr lang="hu-HU" dirty="0" smtClean="0"/>
              <a:t>Funkció: kérés-válasz kiszolgáló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Beérkezett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Sikeresen kiszolgált kérések száma</a:t>
            </a:r>
          </a:p>
          <a:p>
            <a:r>
              <a:rPr lang="hu-HU" dirty="0" smtClean="0"/>
              <a:t>Funkció: HTTP proxy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Rosszul formáltság miatt eldobott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HTTP hibakód miatt nem kiszolgált kérések száma</a:t>
            </a:r>
          </a:p>
          <a:p>
            <a:pPr lvl="1"/>
            <a:r>
              <a:rPr lang="hu-HU" dirty="0" smtClean="0">
                <a:solidFill>
                  <a:schemeClr val="accent2"/>
                </a:solidFill>
              </a:rPr>
              <a:t>Nem </a:t>
            </a:r>
            <a:r>
              <a:rPr lang="hu-HU" dirty="0" err="1" smtClean="0">
                <a:solidFill>
                  <a:schemeClr val="accent2"/>
                </a:solidFill>
              </a:rPr>
              <a:t>whitelist-be</a:t>
            </a:r>
            <a:r>
              <a:rPr lang="hu-HU" dirty="0" smtClean="0">
                <a:solidFill>
                  <a:schemeClr val="accent2"/>
                </a:solidFill>
              </a:rPr>
              <a:t> eső kérések aránya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755576" y="5733256"/>
            <a:ext cx="7776864" cy="112474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</a:rPr>
              <a:t>Uptime</a:t>
            </a:r>
            <a:r>
              <a:rPr lang="hu-HU" sz="2400" dirty="0" smtClean="0">
                <a:solidFill>
                  <a:schemeClr val="bg1"/>
                </a:solidFill>
              </a:rPr>
              <a:t> kivételével: valamilyen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csúszóablakra</a:t>
            </a:r>
            <a:r>
              <a:rPr lang="hu-HU" sz="2400" dirty="0" smtClean="0">
                <a:solidFill>
                  <a:schemeClr val="bg1"/>
                </a:solidFill>
              </a:rPr>
              <a:t> nézzük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Az utolsó metrika: inkább adatbiztonsági aspektus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 többi egy része is átnyúlik a szolgáltatásbiztonságba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Példa: metrikák (folytatás)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Kérés-válasz kiszolgáló</a:t>
            </a:r>
          </a:p>
          <a:p>
            <a:pPr lvl="1"/>
            <a:r>
              <a:rPr lang="hu-HU" dirty="0" smtClean="0"/>
              <a:t>Kliensek felé átlagos kiszolgálási idő </a:t>
            </a:r>
            <a:br>
              <a:rPr lang="hu-HU" dirty="0" smtClean="0"/>
            </a:br>
            <a:r>
              <a:rPr lang="hu-HU" dirty="0" smtClean="0"/>
              <a:t>(várakozás + végrehajtás)</a:t>
            </a:r>
          </a:p>
          <a:p>
            <a:pPr lvl="1"/>
            <a:r>
              <a:rPr lang="hu-HU" dirty="0" smtClean="0"/>
              <a:t>Átlagos továbbított adatmennyiség</a:t>
            </a:r>
          </a:p>
          <a:p>
            <a:r>
              <a:rPr lang="hu-HU" dirty="0" smtClean="0"/>
              <a:t>HTTP proxy</a:t>
            </a:r>
          </a:p>
          <a:p>
            <a:pPr lvl="1"/>
            <a:r>
              <a:rPr lang="hu-HU" dirty="0" smtClean="0"/>
              <a:t>Saját kérések átlagos </a:t>
            </a:r>
            <a:r>
              <a:rPr lang="hu-HU" dirty="0" err="1" smtClean="0"/>
              <a:t>RTT-je</a:t>
            </a:r>
            <a:endParaRPr lang="hu-HU" dirty="0" smtClean="0"/>
          </a:p>
          <a:p>
            <a:pPr lvl="2"/>
            <a:r>
              <a:rPr lang="hu-HU" dirty="0" smtClean="0"/>
              <a:t>Megengedett oldalakra lebontva</a:t>
            </a:r>
          </a:p>
          <a:p>
            <a:pPr lvl="1"/>
            <a:r>
              <a:rPr lang="hu-HU" dirty="0" smtClean="0"/>
              <a:t>Ha cache is: átlagos fogadott adatmennyiség</a:t>
            </a:r>
          </a:p>
          <a:p>
            <a:pPr lvl="2"/>
            <a:r>
              <a:rPr lang="hu-HU" dirty="0" smtClean="0"/>
              <a:t>De akkor be lehet venni a szokásos cache metrikákat is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071934" y="5500702"/>
            <a:ext cx="478637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Ismét csak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csúszóablakokra</a:t>
            </a:r>
            <a:r>
              <a:rPr lang="hu-HU" sz="2400" dirty="0" smtClean="0">
                <a:solidFill>
                  <a:schemeClr val="bg1"/>
                </a:solidFill>
              </a:rPr>
              <a:t> nézve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42910" y="1000108"/>
            <a:ext cx="3857652" cy="235745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FFFFFF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Futás közbeni állapot</a:t>
            </a:r>
            <a:endParaRPr lang="hu-HU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42910" y="1000108"/>
          <a:ext cx="3764339" cy="22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9" name="Visio" r:id="rId4" imgW="4444400" imgH="2696013" progId="Visio.Drawing.11">
                  <p:embed/>
                </p:oleObj>
              </mc:Choice>
              <mc:Fallback>
                <p:oleObj name="Visio" r:id="rId4" imgW="4444400" imgH="26960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00108"/>
                        <a:ext cx="3764339" cy="22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1406" y="4214818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2010.03.20.;10:34;100;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Binding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port 80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2010.03.20.;10:34;101;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Waiting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2010.03.20.;10:35;102;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Verbose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arrived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2010.03.20.;10:35;105;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Malformed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92879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357422" y="36311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Naplózás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643438" y="2143116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643438" y="13572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Monitorozás / Lekérdezés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29256" y="185736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ProcessRequest</a:t>
            </a:r>
            <a:endParaRPr lang="hu-HU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Uptime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00:03:14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NumRequests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15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FailedRequest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</a:t>
            </a:r>
          </a:p>
          <a:p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Felügyeleti akciók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accent2"/>
                </a:solidFill>
              </a:rPr>
              <a:t>Terminálás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A modell már tartalmazza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Whitelist-állomány</a:t>
            </a:r>
            <a:r>
              <a:rPr lang="hu-HU" dirty="0" smtClean="0">
                <a:solidFill>
                  <a:schemeClr val="accent2"/>
                </a:solidFill>
              </a:rPr>
              <a:t> újratöltése</a:t>
            </a:r>
          </a:p>
          <a:p>
            <a:pPr lvl="1"/>
            <a:r>
              <a:rPr lang="hu-HU" dirty="0" smtClean="0"/>
              <a:t>Ehhez a modellt is módosítani kellene!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A főbb nem megengedett, de kért oldalak listájának lekérése</a:t>
            </a:r>
            <a:r>
              <a:rPr lang="hu-HU" dirty="0" smtClean="0"/>
              <a:t> (+ gyakoriság, IP címek, …)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382908" y="4869160"/>
            <a:ext cx="6429452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Ugye látszik, hogy bonyolultabb esetben mindezt (pl.) </a:t>
            </a:r>
            <a:r>
              <a:rPr lang="hu-HU" sz="2400" dirty="0" err="1" smtClean="0">
                <a:solidFill>
                  <a:schemeClr val="bg1"/>
                </a:solidFill>
              </a:rPr>
              <a:t>UML-ben</a:t>
            </a:r>
            <a:r>
              <a:rPr lang="hu-HU" sz="2400" dirty="0" smtClean="0">
                <a:solidFill>
                  <a:schemeClr val="bg1"/>
                </a:solidFill>
              </a:rPr>
              <a:t> ragadtuk volna meg?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hogy állunk most?</a:t>
            </a:r>
            <a:endParaRPr lang="hu-HU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74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Integráció a rendszerfelügyelethez?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Naplózás</a:t>
            </a:r>
            <a:r>
              <a:rPr lang="hu-HU" dirty="0" smtClean="0"/>
              <a:t>: naplózó (osztály)könyvtárak</a:t>
            </a:r>
          </a:p>
          <a:p>
            <a:pPr lvl="1"/>
            <a:r>
              <a:rPr lang="hu-HU" dirty="0"/>
              <a:t>Kulcsrakész integráció platformszintű mechanizmusokhoz (pl. </a:t>
            </a:r>
            <a:r>
              <a:rPr lang="hu-HU" dirty="0" err="1"/>
              <a:t>Event</a:t>
            </a:r>
            <a:r>
              <a:rPr lang="hu-HU" dirty="0"/>
              <a:t> Log, WMI)</a:t>
            </a:r>
          </a:p>
          <a:p>
            <a:pPr lvl="1"/>
            <a:r>
              <a:rPr lang="hu-HU" dirty="0" smtClean="0"/>
              <a:t>Hova naplózzon: konfiguráció, nem kód!</a:t>
            </a:r>
          </a:p>
          <a:p>
            <a:pPr lvl="1"/>
            <a:r>
              <a:rPr lang="hu-HU" dirty="0" smtClean="0"/>
              <a:t>Példák:</a:t>
            </a:r>
            <a:r>
              <a:rPr lang="hu-HU" b="1" dirty="0" smtClean="0"/>
              <a:t> MS </a:t>
            </a:r>
            <a:r>
              <a:rPr lang="hu-HU" b="1" dirty="0" err="1" smtClean="0"/>
              <a:t>Enterprise</a:t>
            </a:r>
            <a:r>
              <a:rPr lang="hu-HU" b="1" dirty="0" smtClean="0"/>
              <a:t> </a:t>
            </a:r>
            <a:r>
              <a:rPr lang="hu-HU" b="1" dirty="0" err="1" smtClean="0"/>
              <a:t>Library</a:t>
            </a:r>
            <a:r>
              <a:rPr lang="hu-HU" dirty="0" smtClean="0"/>
              <a:t>, log4j, …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Metrikák lekérdezhetősége, műveletek</a:t>
            </a:r>
          </a:p>
          <a:p>
            <a:pPr lvl="1"/>
            <a:r>
              <a:rPr lang="hu-HU" dirty="0" smtClean="0"/>
              <a:t>Jellemzően platform támogatás kihasználása</a:t>
            </a:r>
          </a:p>
          <a:p>
            <a:pPr lvl="1"/>
            <a:r>
              <a:rPr lang="hu-HU" dirty="0" smtClean="0"/>
              <a:t>Példák: CIM szolgáltató készítése (pl.: .NET WMI </a:t>
            </a:r>
            <a:r>
              <a:rPr lang="hu-HU" dirty="0" err="1" smtClean="0"/>
              <a:t>provider</a:t>
            </a:r>
            <a:r>
              <a:rPr lang="hu-HU" dirty="0" smtClean="0"/>
              <a:t>), </a:t>
            </a:r>
            <a:r>
              <a:rPr lang="hu-HU" b="1" dirty="0" smtClean="0"/>
              <a:t>Java Management </a:t>
            </a:r>
            <a:r>
              <a:rPr lang="hu-HU" b="1" dirty="0" err="1" smtClean="0"/>
              <a:t>Extensions</a:t>
            </a:r>
            <a:r>
              <a:rPr lang="hu-HU" b="1" dirty="0" smtClean="0"/>
              <a:t> (JMX)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b="1" dirty="0" smtClean="0"/>
              <a:t>WMI szolgáltató készítése</a:t>
            </a:r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3376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Szoftverkomponensek egy IT rendszerben:</a:t>
            </a:r>
          </a:p>
          <a:p>
            <a:pPr lvl="1"/>
            <a:r>
              <a:rPr lang="hu-HU" dirty="0" smtClean="0"/>
              <a:t>Komponensek felügyelhetősége általában korlátos</a:t>
            </a:r>
          </a:p>
          <a:p>
            <a:pPr lvl="1"/>
            <a:r>
              <a:rPr lang="hu-HU" dirty="0" smtClean="0"/>
              <a:t>Felügyelhetőségre tervezés: erős ipari nyomás</a:t>
            </a:r>
          </a:p>
          <a:p>
            <a:pPr lvl="2"/>
            <a:r>
              <a:rPr lang="hu-HU" dirty="0" smtClean="0"/>
              <a:t>MS MOF, 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2"/>
            <a:r>
              <a:rPr lang="hu-HU" dirty="0" err="1" smtClean="0"/>
              <a:t>DevOps</a:t>
            </a:r>
            <a:endParaRPr lang="hu-HU" dirty="0" smtClean="0"/>
          </a:p>
          <a:p>
            <a:pPr lvl="2"/>
            <a:endParaRPr lang="hu-HU" dirty="0" smtClean="0"/>
          </a:p>
          <a:p>
            <a:r>
              <a:rPr lang="hu-HU" dirty="0" smtClean="0"/>
              <a:t>Felügyeletre tervezéshez szükséges</a:t>
            </a:r>
          </a:p>
          <a:p>
            <a:pPr lvl="1"/>
            <a:r>
              <a:rPr lang="hu-HU" dirty="0" smtClean="0"/>
              <a:t>Támogató </a:t>
            </a:r>
            <a:r>
              <a:rPr lang="hu-HU" dirty="0" err="1" smtClean="0"/>
              <a:t>API-k</a:t>
            </a:r>
            <a:r>
              <a:rPr lang="hu-HU" dirty="0" smtClean="0"/>
              <a:t> és platform mechanizmusok</a:t>
            </a:r>
          </a:p>
          <a:p>
            <a:pPr lvl="1"/>
            <a:r>
              <a:rPr lang="hu-HU" b="1" i="1" dirty="0" smtClean="0"/>
              <a:t>Felügyeleti modell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szolgáltatók (</a:t>
            </a:r>
            <a:r>
              <a:rPr lang="hu-HU" dirty="0" err="1" smtClean="0"/>
              <a:t>privoder</a:t>
            </a:r>
            <a:r>
              <a:rPr lang="hu-HU" dirty="0" smtClean="0"/>
              <a:t>)</a:t>
            </a: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152400" y="1138238"/>
          <a:ext cx="876300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Visio" r:id="rId4" imgW="10627766" imgH="5614721" progId="Visio.Drawing.11">
                  <p:embed/>
                </p:oleObj>
              </mc:Choice>
              <mc:Fallback>
                <p:oleObj name="Visio" r:id="rId4" imgW="10627766" imgH="5614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38238"/>
                        <a:ext cx="8763000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704" y="5877272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sz="1000" dirty="0"/>
              <a:t>Forrás: MSDN, http://msdn.microsoft.com/en-us/library/aa394553(VS.85).aspx</a:t>
            </a:r>
          </a:p>
        </p:txBody>
      </p:sp>
    </p:spTree>
    <p:extLst>
      <p:ext uri="{BB962C8B-B14F-4D97-AF65-F5344CB8AC3E}">
        <p14:creationId xmlns:p14="http://schemas.microsoft.com/office/powerpoint/2010/main" val="137510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szolgáltató készítése .</a:t>
            </a:r>
            <a:r>
              <a:rPr lang="hu-HU" dirty="0" err="1" smtClean="0"/>
              <a:t>NET-ben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Adatok megadása</a:t>
            </a:r>
            <a:r>
              <a:rPr lang="hu-HU" dirty="0" smtClean="0"/>
              <a:t>: </a:t>
            </a:r>
            <a:r>
              <a:rPr lang="hu-HU" dirty="0" smtClean="0">
                <a:solidFill>
                  <a:schemeClr val="accent2"/>
                </a:solidFill>
              </a:rPr>
              <a:t>attribútumokkal</a:t>
            </a:r>
            <a:endParaRPr lang="hu-HU" dirty="0" smtClean="0"/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WmiConfiguration</a:t>
            </a:r>
            <a:r>
              <a:rPr lang="hu-HU" dirty="0" smtClean="0"/>
              <a:t>: névtér megadása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ManagementEntity</a:t>
            </a:r>
            <a:r>
              <a:rPr lang="hu-HU" dirty="0" smtClean="0"/>
              <a:t>: osztály dekorálása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ManagementProbe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olvasható tulajdonság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ManagementTask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elérhető metódus</a:t>
            </a:r>
          </a:p>
          <a:p>
            <a:r>
              <a:rPr lang="hu-HU" b="1" dirty="0" smtClean="0"/>
              <a:t>Példányosítás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Singleton</a:t>
            </a:r>
            <a:r>
              <a:rPr lang="hu-HU" dirty="0" smtClean="0"/>
              <a:t>: csak egy példánya van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Multi-instance</a:t>
            </a:r>
            <a:r>
              <a:rPr lang="hu-HU" dirty="0" smtClean="0"/>
              <a:t>:  </a:t>
            </a:r>
            <a:r>
              <a:rPr lang="hu-HU" dirty="0" err="1" smtClean="0"/>
              <a:t>ManagementKey</a:t>
            </a:r>
            <a:r>
              <a:rPr lang="hu-HU" dirty="0" smtClean="0"/>
              <a:t> adja meg, hogy melyik példány kell nekünk</a:t>
            </a:r>
          </a:p>
          <a:p>
            <a:r>
              <a:rPr lang="hu-HU" b="1" dirty="0" smtClean="0"/>
              <a:t>Futtatási mód: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Coupled</a:t>
            </a:r>
            <a:r>
              <a:rPr lang="hu-HU" dirty="0" smtClean="0"/>
              <a:t>: WMI szolgáltatás folyamatán belül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Decoupled</a:t>
            </a:r>
            <a:r>
              <a:rPr lang="hu-HU" dirty="0" smtClean="0"/>
              <a:t>: külön folyamatban, az alkalmazással együtt</a:t>
            </a:r>
          </a:p>
          <a:p>
            <a:r>
              <a:rPr lang="hu-HU" dirty="0" smtClean="0"/>
              <a:t>Lásd a „Felügyeletre tervezés” segédletben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31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WMI szolgáltató C#</a:t>
            </a:r>
            <a:r>
              <a:rPr lang="hu-HU" dirty="0" err="1" smtClean="0"/>
              <a:t>-ban</a:t>
            </a:r>
            <a:endParaRPr lang="hu-HU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65428"/>
            <a:ext cx="9001156" cy="51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kerekített téglalap feliratnak 8"/>
          <p:cNvSpPr/>
          <p:nvPr/>
        </p:nvSpPr>
        <p:spPr>
          <a:xfrm>
            <a:off x="7072330" y="1643050"/>
            <a:ext cx="1714512" cy="714380"/>
          </a:xfrm>
          <a:prstGeom prst="wedgeRoundRectCallout">
            <a:avLst>
              <a:gd name="adj1" fmla="val -70610"/>
              <a:gd name="adj2" fmla="val -7545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Hosting</a:t>
            </a:r>
            <a:r>
              <a:rPr lang="hu-HU" sz="2400" dirty="0" smtClean="0">
                <a:solidFill>
                  <a:schemeClr val="bg1"/>
                </a:solidFill>
              </a:rPr>
              <a:t> modell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5143504" y="2285992"/>
            <a:ext cx="1714512" cy="714380"/>
          </a:xfrm>
          <a:prstGeom prst="wedgeRoundRectCallout">
            <a:avLst>
              <a:gd name="adj1" fmla="val -107944"/>
              <a:gd name="adj2" fmla="val 125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Szolgáltató neve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572000" y="4786322"/>
            <a:ext cx="2643206" cy="1214446"/>
          </a:xfrm>
          <a:prstGeom prst="wedgeRoundRectCallout">
            <a:avLst>
              <a:gd name="adj1" fmla="val -85906"/>
              <a:gd name="adj2" fmla="val -6422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WMI-ból</a:t>
            </a:r>
            <a:r>
              <a:rPr lang="hu-HU" sz="2400" dirty="0" smtClean="0">
                <a:solidFill>
                  <a:schemeClr val="bg1"/>
                </a:solidFill>
              </a:rPr>
              <a:t> lekérdezhető tulajdonság</a:t>
            </a:r>
          </a:p>
        </p:txBody>
      </p:sp>
    </p:spTree>
    <p:extLst>
      <p:ext uri="{BB962C8B-B14F-4D97-AF65-F5344CB8AC3E}">
        <p14:creationId xmlns:p14="http://schemas.microsoft.com/office/powerpoint/2010/main" val="2664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/>
              <a:t>WMI szolgáltató készítése</a:t>
            </a:r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Logging</a:t>
            </a:r>
            <a:r>
              <a:rPr lang="hu-HU" b="1" dirty="0" smtClean="0"/>
              <a:t>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Block</a:t>
            </a:r>
            <a:endParaRPr lang="hu-HU" b="1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2366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Patterns</a:t>
            </a:r>
            <a:r>
              <a:rPr lang="hu-HU" sz="3100" dirty="0" smtClean="0"/>
              <a:t> &amp; </a:t>
            </a:r>
            <a:r>
              <a:rPr lang="hu-HU" sz="3100" dirty="0" err="1" smtClean="0"/>
              <a:t>Practices</a:t>
            </a:r>
            <a:r>
              <a:rPr lang="hu-HU" sz="3100" dirty="0" smtClean="0"/>
              <a:t> csapat</a:t>
            </a:r>
          </a:p>
          <a:p>
            <a:r>
              <a:rPr lang="hu-HU" sz="3100" dirty="0" smtClean="0"/>
              <a:t>Tipikus feladatokra bevált megoldások gyűjteménye</a:t>
            </a:r>
            <a:endParaRPr lang="hu-HU" sz="31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1619672" y="2132856"/>
            <a:ext cx="5832361" cy="41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áttekintése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" y="792088"/>
            <a:ext cx="4592909" cy="5517232"/>
          </a:xfrm>
          <a:prstGeom prst="rect">
            <a:avLst/>
          </a:prstGeom>
        </p:spPr>
      </p:pic>
      <p:sp>
        <p:nvSpPr>
          <p:cNvPr id="4" name="Lekerekített téglalap feliratnak 4"/>
          <p:cNvSpPr/>
          <p:nvPr/>
        </p:nvSpPr>
        <p:spPr>
          <a:xfrm>
            <a:off x="5392588" y="2194604"/>
            <a:ext cx="3571900" cy="612648"/>
          </a:xfrm>
          <a:prstGeom prst="wedgeRoundRectCallout">
            <a:avLst>
              <a:gd name="adj1" fmla="val -67684"/>
              <a:gd name="adj2" fmla="val -1847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Előszűrés</a:t>
            </a:r>
          </a:p>
        </p:txBody>
      </p:sp>
      <p:sp>
        <p:nvSpPr>
          <p:cNvPr id="5" name="Lekerekített téglalap feliratnak 5"/>
          <p:cNvSpPr/>
          <p:nvPr/>
        </p:nvSpPr>
        <p:spPr>
          <a:xfrm>
            <a:off x="5392588" y="3266174"/>
            <a:ext cx="3571900" cy="612648"/>
          </a:xfrm>
          <a:prstGeom prst="wedgeRoundRectCallout">
            <a:avLst>
              <a:gd name="adj1" fmla="val -59025"/>
              <a:gd name="adj2" fmla="val 205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2. „Forrásokba” helyezés</a:t>
            </a:r>
          </a:p>
        </p:txBody>
      </p:sp>
      <p:sp>
        <p:nvSpPr>
          <p:cNvPr id="6" name="Lekerekített téglalap feliratnak 6"/>
          <p:cNvSpPr/>
          <p:nvPr/>
        </p:nvSpPr>
        <p:spPr>
          <a:xfrm>
            <a:off x="5392588" y="4123430"/>
            <a:ext cx="3571900" cy="1143008"/>
          </a:xfrm>
          <a:prstGeom prst="wedgeRoundRectCallout">
            <a:avLst>
              <a:gd name="adj1" fmla="val -75459"/>
              <a:gd name="adj2" fmla="val -1458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3. Forrásokhoz rendelt, különböző célokkal rendelkező nyelők</a:t>
            </a:r>
          </a:p>
        </p:txBody>
      </p:sp>
      <p:sp>
        <p:nvSpPr>
          <p:cNvPr id="7" name="Lekerekített téglalap feliratnak 7"/>
          <p:cNvSpPr/>
          <p:nvPr/>
        </p:nvSpPr>
        <p:spPr>
          <a:xfrm>
            <a:off x="5392588" y="908720"/>
            <a:ext cx="3571900" cy="857256"/>
          </a:xfrm>
          <a:prstGeom prst="wedgeRoundRectCallout">
            <a:avLst>
              <a:gd name="adj1" fmla="val -59438"/>
              <a:gd name="adj2" fmla="val -1772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0. Bejegyzéseket naplózó saját kód</a:t>
            </a:r>
          </a:p>
        </p:txBody>
      </p:sp>
      <p:sp>
        <p:nvSpPr>
          <p:cNvPr id="8" name="Lekerekített téglalap feliratnak 8"/>
          <p:cNvSpPr/>
          <p:nvPr/>
        </p:nvSpPr>
        <p:spPr>
          <a:xfrm>
            <a:off x="5392588" y="5623628"/>
            <a:ext cx="3571900" cy="785818"/>
          </a:xfrm>
          <a:prstGeom prst="wedgeRoundRectCallout">
            <a:avLst>
              <a:gd name="adj1" fmla="val -77121"/>
              <a:gd name="adj2" fmla="val 1074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4. Nyelőkhöz rendelt formázás</a:t>
            </a:r>
          </a:p>
        </p:txBody>
      </p:sp>
    </p:spTree>
    <p:extLst>
      <p:ext uri="{BB962C8B-B14F-4D97-AF65-F5344CB8AC3E}">
        <p14:creationId xmlns:p14="http://schemas.microsoft.com/office/powerpoint/2010/main" val="12901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bejegyzések létrehozása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Main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new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LogWriterFactory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()).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Create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()</a:t>
            </a: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EventId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008C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Severity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TraceEventType</a:t>
            </a:r>
            <a:r>
              <a:rPr lang="hu-HU" sz="2000" dirty="0" err="1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Message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LoggingTest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program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initialized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Console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WriteLine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Hello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world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355976" y="5517232"/>
            <a:ext cx="4536504" cy="1000132"/>
          </a:xfrm>
          <a:prstGeom prst="wedgeRoundRectCallout">
            <a:avLst>
              <a:gd name="adj1" fmla="val -26638"/>
              <a:gd name="adj2" fmla="val 511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Bejegyzés: </a:t>
            </a:r>
            <a:r>
              <a:rPr lang="hu-HU" sz="2400" dirty="0" err="1" smtClean="0">
                <a:solidFill>
                  <a:schemeClr val="bg1"/>
                </a:solidFill>
              </a:rPr>
              <a:t>LogEntry</a:t>
            </a:r>
            <a:r>
              <a:rPr lang="hu-HU" sz="2400" dirty="0" smtClean="0">
                <a:solidFill>
                  <a:schemeClr val="bg1"/>
                </a:solidFill>
              </a:rPr>
              <a:t> példány vagy közvetlenül a </a:t>
            </a:r>
            <a:r>
              <a:rPr lang="hu-HU" sz="2400" dirty="0" err="1" smtClean="0">
                <a:solidFill>
                  <a:schemeClr val="bg1"/>
                </a:solidFill>
              </a:rPr>
              <a:t>Write</a:t>
            </a:r>
            <a:r>
              <a:rPr lang="hu-HU" sz="2400" dirty="0" smtClean="0">
                <a:solidFill>
                  <a:schemeClr val="bg1"/>
                </a:solidFill>
              </a:rPr>
              <a:t>() változatai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786314" y="5666378"/>
            <a:ext cx="414340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Grafikus szerkesztő az XML-hez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4448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Log esemény kiíratása Eseménynaplóba</a:t>
            </a:r>
          </a:p>
          <a:p>
            <a:r>
              <a:rPr lang="hu-HU" dirty="0" smtClean="0"/>
              <a:t>Átkonfigurálás: </a:t>
            </a:r>
          </a:p>
          <a:p>
            <a:pPr lvl="1"/>
            <a:r>
              <a:rPr lang="hu-HU" dirty="0" smtClean="0"/>
              <a:t>naplózás egy szöveges állományba is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68960"/>
            <a:ext cx="8763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Tanácsok naplózáshoz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Tervezzük meg előre az eseményeket!</a:t>
            </a:r>
          </a:p>
          <a:p>
            <a:endParaRPr lang="hu-HU" dirty="0"/>
          </a:p>
          <a:p>
            <a:r>
              <a:rPr lang="hu-HU" dirty="0" smtClean="0"/>
              <a:t>Mindig legyen </a:t>
            </a:r>
            <a:r>
              <a:rPr lang="hu-HU" dirty="0" err="1" smtClean="0"/>
              <a:t>ID-ja</a:t>
            </a:r>
            <a:r>
              <a:rPr lang="hu-HU" dirty="0" smtClean="0"/>
              <a:t> egy bejegyzésnek!</a:t>
            </a:r>
          </a:p>
          <a:p>
            <a:endParaRPr lang="hu-HU" dirty="0"/>
          </a:p>
          <a:p>
            <a:r>
              <a:rPr lang="hu-HU" dirty="0" smtClean="0"/>
              <a:t>Ne kódból, hanem konfigurációból állítsuk, hogy pontosan hova naplózzon!</a:t>
            </a:r>
          </a:p>
          <a:p>
            <a:endParaRPr lang="hu-HU" dirty="0"/>
          </a:p>
          <a:p>
            <a:r>
              <a:rPr lang="hu-HU" dirty="0" smtClean="0"/>
              <a:t>Súlyosság / prioritás / kategória egymástól független beállítási lehetőségek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foglalkozzunk ezzel?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5232378"/>
            <a:ext cx="8932006" cy="71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Forrás: J</a:t>
            </a:r>
            <a:r>
              <a:rPr lang="en-US" sz="1800" dirty="0" err="1" smtClean="0"/>
              <a:t>effrey</a:t>
            </a:r>
            <a:r>
              <a:rPr lang="en-US" sz="1800" dirty="0" smtClean="0"/>
              <a:t> </a:t>
            </a:r>
            <a:r>
              <a:rPr lang="en-US" sz="1800" dirty="0" err="1"/>
              <a:t>Snover</a:t>
            </a:r>
            <a:r>
              <a:rPr lang="en-US" sz="1800" dirty="0"/>
              <a:t> , </a:t>
            </a:r>
            <a:r>
              <a:rPr lang="en-US" sz="1800" dirty="0" err="1"/>
              <a:t>Refaat</a:t>
            </a:r>
            <a:r>
              <a:rPr lang="en-US" sz="1800" dirty="0"/>
              <a:t> </a:t>
            </a:r>
            <a:r>
              <a:rPr lang="en-US" sz="1800" dirty="0" err="1"/>
              <a:t>Issa</a:t>
            </a:r>
            <a:r>
              <a:rPr lang="en-US" sz="1800" dirty="0"/>
              <a:t>: </a:t>
            </a:r>
            <a:r>
              <a:rPr lang="en-US" sz="1800" b="1" dirty="0" smtClean="0"/>
              <a:t>Make </a:t>
            </a:r>
            <a:r>
              <a:rPr lang="en-US" sz="1800" b="1" dirty="0"/>
              <a:t>your product </a:t>
            </a:r>
            <a:r>
              <a:rPr lang="en-US" sz="1800" b="1" dirty="0" smtClean="0"/>
              <a:t>manageable</a:t>
            </a:r>
            <a:r>
              <a:rPr lang="en-US" sz="1800" dirty="0" smtClean="0"/>
              <a:t>, </a:t>
            </a:r>
            <a:r>
              <a:rPr lang="en-US" sz="1800" dirty="0"/>
              <a:t>SAC-644T, BUILD 2011</a:t>
            </a:r>
            <a:r>
              <a:rPr lang="en-US" sz="1800" dirty="0" smtClean="0"/>
              <a:t>.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hlinkClick r:id="rId3"/>
              </a:rPr>
              <a:t>http://</a:t>
            </a:r>
            <a:r>
              <a:rPr lang="hu-HU" sz="1800" dirty="0" smtClean="0">
                <a:hlinkClick r:id="rId3"/>
              </a:rPr>
              <a:t>channel9.msdn.com/</a:t>
            </a:r>
            <a:r>
              <a:rPr lang="hu-HU" sz="1800" dirty="0" err="1" smtClean="0">
                <a:hlinkClick r:id="rId3"/>
              </a:rPr>
              <a:t>Events</a:t>
            </a:r>
            <a:r>
              <a:rPr lang="hu-HU" sz="1800" dirty="0" smtClean="0">
                <a:hlinkClick r:id="rId3"/>
              </a:rPr>
              <a:t>/BUILD/BUILD2011/SAC-644T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00572"/>
            <a:ext cx="8932007" cy="36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Enterprise Library </a:t>
            </a:r>
            <a:r>
              <a:rPr lang="hu-HU" dirty="0"/>
              <a:t>6</a:t>
            </a:r>
            <a:r>
              <a:rPr lang="en-US" dirty="0" smtClean="0"/>
              <a:t>.0</a:t>
            </a:r>
            <a:endParaRPr lang="hu-HU" dirty="0" smtClean="0"/>
          </a:p>
          <a:p>
            <a:pPr marL="0" indent="0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msdn.microsoft.com/en-us/library/dn169621.aspx</a:t>
            </a:r>
            <a:r>
              <a:rPr lang="hu-HU" sz="2800" dirty="0" smtClean="0"/>
              <a:t> </a:t>
            </a:r>
          </a:p>
          <a:p>
            <a:r>
              <a:rPr lang="hu-HU" dirty="0" smtClean="0"/>
              <a:t>Letölthető, teljes dokumentáció</a:t>
            </a:r>
          </a:p>
          <a:p>
            <a:pPr marL="0" indent="0">
              <a:buNone/>
            </a:pPr>
            <a:r>
              <a:rPr lang="hu-HU" sz="2800" dirty="0">
                <a:hlinkClick r:id="rId4"/>
              </a:rPr>
              <a:t>http://entlib.codeplex.com</a:t>
            </a:r>
            <a:r>
              <a:rPr lang="hu-HU" sz="2800" dirty="0" smtClean="0">
                <a:hlinkClick r:id="rId4"/>
              </a:rPr>
              <a:t>/</a:t>
            </a:r>
            <a:endParaRPr lang="hu-HU" sz="28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dirty="0" smtClean="0"/>
              <a:t>Lásd még a </a:t>
            </a:r>
            <a:r>
              <a:rPr lang="hu-HU" i="1" dirty="0" smtClean="0"/>
              <a:t>Felügyeletre tervezés</a:t>
            </a:r>
            <a:r>
              <a:rPr lang="hu-HU" dirty="0" smtClean="0"/>
              <a:t> segédletet</a:t>
            </a:r>
            <a:endParaRPr lang="hu-HU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800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/>
              <a:t>WMI szolgáltató készítése</a:t>
            </a:r>
            <a:endParaRPr lang="hu-HU" dirty="0" smtClean="0"/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b="1" dirty="0" smtClean="0"/>
              <a:t>Java </a:t>
            </a:r>
            <a:r>
              <a:rPr lang="hu-HU" b="1" dirty="0"/>
              <a:t>Management </a:t>
            </a:r>
            <a:r>
              <a:rPr lang="hu-HU" b="1" dirty="0" err="1"/>
              <a:t>Extensions</a:t>
            </a:r>
            <a:r>
              <a:rPr lang="hu-HU" b="1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461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Modern folyamat-virtuálisgépek felügyelete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5576" y="1052736"/>
            <a:ext cx="2304256" cy="69837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.NET</a:t>
            </a:r>
          </a:p>
        </p:txBody>
      </p:sp>
      <p:sp>
        <p:nvSpPr>
          <p:cNvPr id="7" name="Téglalap 6"/>
          <p:cNvSpPr/>
          <p:nvPr/>
        </p:nvSpPr>
        <p:spPr>
          <a:xfrm>
            <a:off x="611560" y="2420888"/>
            <a:ext cx="2736304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8" name="Téglalap 7"/>
          <p:cNvSpPr/>
          <p:nvPr/>
        </p:nvSpPr>
        <p:spPr>
          <a:xfrm>
            <a:off x="1619672" y="301865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10" name="Téglalap 9"/>
          <p:cNvSpPr/>
          <p:nvPr/>
        </p:nvSpPr>
        <p:spPr>
          <a:xfrm>
            <a:off x="1619672" y="4365104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Eventing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19672" y="501317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Logging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619672" y="5661248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Perf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Counters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19672" y="3717032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Felfelé-lefelé nyíl 13"/>
          <p:cNvSpPr/>
          <p:nvPr/>
        </p:nvSpPr>
        <p:spPr>
          <a:xfrm>
            <a:off x="1691680" y="1772816"/>
            <a:ext cx="484632" cy="64807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508104" y="2996952"/>
            <a:ext cx="2952328" cy="1872208"/>
            <a:chOff x="5508104" y="2996952"/>
            <a:chExt cx="2952328" cy="1872208"/>
          </a:xfrm>
        </p:grpSpPr>
        <p:sp>
          <p:nvSpPr>
            <p:cNvPr id="16" name="Téglalap 15"/>
            <p:cNvSpPr/>
            <p:nvPr/>
          </p:nvSpPr>
          <p:spPr>
            <a:xfrm>
              <a:off x="5508104" y="2996952"/>
              <a:ext cx="2952328" cy="187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hu-HU" sz="3600" b="1" dirty="0" smtClean="0">
                  <a:solidFill>
                    <a:schemeClr val="tx1"/>
                  </a:solidFill>
                </a:rPr>
                <a:t>platform</a:t>
              </a:r>
            </a:p>
          </p:txBody>
        </p:sp>
        <p:pic>
          <p:nvPicPr>
            <p:cNvPr id="135170" name="Picture 2" descr="File:Java logo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3212976"/>
              <a:ext cx="673733" cy="14223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45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25204"/>
            <a:ext cx="7776864" cy="57256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Java platform és menedzsmentje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1836" y="5301208"/>
            <a:ext cx="2396308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99792" y="4077072"/>
            <a:ext cx="720080" cy="48577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75856" y="1340768"/>
            <a:ext cx="324036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4005064"/>
            <a:ext cx="252028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907704" y="980728"/>
            <a:ext cx="7056784" cy="1260720"/>
          </a:xfrm>
          <a:prstGeom prst="wedgeRoundRectCallout">
            <a:avLst>
              <a:gd name="adj1" fmla="val 8063"/>
              <a:gd name="adj2" fmla="val 1907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API: platformszintű információk lokális elérésére 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java.lang.management</a:t>
            </a:r>
            <a:endParaRPr lang="hu-HU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5796135" y="692696"/>
            <a:ext cx="3266189" cy="792088"/>
          </a:xfrm>
          <a:prstGeom prst="wedgeRoundRectCallout">
            <a:avLst>
              <a:gd name="adj1" fmla="val -64630"/>
              <a:gd name="adj2" fmla="val 274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Betöltött/kiürített osztályok száma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796135" y="1628800"/>
            <a:ext cx="3266190" cy="1152128"/>
          </a:xfrm>
          <a:prstGeom prst="wedgeRoundRectCallout">
            <a:avLst>
              <a:gd name="adj1" fmla="val -64903"/>
              <a:gd name="adj2" fmla="val -68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Szál-statisztikák és információk (zárak, </a:t>
            </a:r>
            <a:r>
              <a:rPr lang="hu-HU" sz="2400" dirty="0" err="1" smtClean="0">
                <a:solidFill>
                  <a:schemeClr val="bg1"/>
                </a:solidFill>
              </a:rPr>
              <a:t>StackTrace</a:t>
            </a:r>
            <a:r>
              <a:rPr lang="hu-HU" sz="2400" dirty="0" smtClean="0">
                <a:solidFill>
                  <a:schemeClr val="bg1"/>
                </a:solidFill>
              </a:rPr>
              <a:t>, …)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796134" y="2924944"/>
            <a:ext cx="3240361" cy="1296144"/>
          </a:xfrm>
          <a:prstGeom prst="wedgeRoundRectCallout">
            <a:avLst>
              <a:gd name="adj1" fmla="val -64113"/>
              <a:gd name="adj2" fmla="val -597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adatok, indítási paraméterek, példány név, </a:t>
            </a:r>
            <a:r>
              <a:rPr lang="hu-HU" sz="2400" dirty="0" err="1" smtClean="0">
                <a:solidFill>
                  <a:schemeClr val="bg1"/>
                </a:solidFill>
              </a:rPr>
              <a:t>classpath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18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Java </a:t>
            </a:r>
            <a:r>
              <a:rPr lang="hu-HU" dirty="0" err="1" smtClean="0"/>
              <a:t>Mission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(JDK része!)</a:t>
            </a:r>
          </a:p>
          <a:p>
            <a:endParaRPr lang="hu-HU" dirty="0"/>
          </a:p>
          <a:p>
            <a:r>
              <a:rPr lang="hu-HU" dirty="0" smtClean="0"/>
              <a:t>Csatlakozás </a:t>
            </a:r>
            <a:r>
              <a:rPr lang="hu-HU" dirty="0" err="1" smtClean="0"/>
              <a:t>JVM-hez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MBean</a:t>
            </a:r>
            <a:r>
              <a:rPr lang="hu-HU" dirty="0" smtClean="0"/>
              <a:t> Server megnyitása</a:t>
            </a:r>
          </a:p>
          <a:p>
            <a:endParaRPr lang="hu-HU" dirty="0"/>
          </a:p>
          <a:p>
            <a:r>
              <a:rPr lang="hu-HU" dirty="0" smtClean="0"/>
              <a:t>Platform adatok lekérdezése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/>
              <a:t>Platform felügyeleti adatok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84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alkalmazások felügyelete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6700837"/>
              </p:ext>
            </p:extLst>
          </p:nvPr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>
          <a:xfrm>
            <a:off x="1043608" y="764704"/>
            <a:ext cx="7416824" cy="115212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Jó lenne hasonlóan: objektum írja le az aspektust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DE: Valami </a:t>
            </a:r>
            <a:r>
              <a:rPr lang="hu-HU" sz="2400" dirty="0" err="1" smtClean="0">
                <a:solidFill>
                  <a:schemeClr val="bg1"/>
                </a:solidFill>
              </a:rPr>
              <a:t>registry</a:t>
            </a:r>
            <a:r>
              <a:rPr lang="hu-HU" sz="2400" dirty="0" smtClean="0">
                <a:solidFill>
                  <a:schemeClr val="bg1"/>
                </a:solidFill>
              </a:rPr>
              <a:t> / </a:t>
            </a:r>
            <a:r>
              <a:rPr lang="hu-HU" sz="2400" dirty="0" err="1" smtClean="0">
                <a:solidFill>
                  <a:schemeClr val="bg1"/>
                </a:solidFill>
              </a:rPr>
              <a:t>broker</a:t>
            </a:r>
            <a:r>
              <a:rPr lang="hu-HU" sz="2400" dirty="0" smtClean="0">
                <a:solidFill>
                  <a:schemeClr val="bg1"/>
                </a:solidFill>
              </a:rPr>
              <a:t> is kell (pl. </a:t>
            </a:r>
            <a:r>
              <a:rPr lang="hu-HU" sz="2400" dirty="0" err="1" smtClean="0">
                <a:solidFill>
                  <a:schemeClr val="bg1"/>
                </a:solidFill>
              </a:rPr>
              <a:t>metaadatok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Távoli hozzáférés?</a:t>
            </a:r>
          </a:p>
        </p:txBody>
      </p:sp>
    </p:spTree>
    <p:extLst>
      <p:ext uri="{BB962C8B-B14F-4D97-AF65-F5344CB8AC3E}">
        <p14:creationId xmlns:p14="http://schemas.microsoft.com/office/powerpoint/2010/main" val="31005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779912" y="970789"/>
            <a:ext cx="158417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95536" y="4149080"/>
            <a:ext cx="7056784" cy="1728192"/>
          </a:xfrm>
          <a:prstGeom prst="wedgeRoundRectCallout">
            <a:avLst>
              <a:gd name="adj1" fmla="val -1478"/>
              <a:gd name="adj2" fmla="val -20143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Instrumentációs</a:t>
        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Deklarációs mechanizmusok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Szükséges platform-támogatás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javax.management</a:t>
            </a:r>
            <a:r>
              <a:rPr lang="hu-HU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(.*)</a:t>
            </a:r>
          </a:p>
        </p:txBody>
      </p:sp>
    </p:spTree>
    <p:extLst>
      <p:ext uri="{BB962C8B-B14F-4D97-AF65-F5344CB8AC3E}">
        <p14:creationId xmlns:p14="http://schemas.microsoft.com/office/powerpoint/2010/main" val="4044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lesz ez nekünk jó?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-36512" y="836578"/>
            <a:ext cx="4238562" cy="551346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Szokásos szoftver kiadás: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211960" y="836577"/>
            <a:ext cx="4932041" cy="55134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Milyen jó lenne: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Nem csak fut/nem fut látszódna az alkalmazásból</a:t>
            </a:r>
          </a:p>
          <a:p>
            <a:pPr lvl="1"/>
            <a:r>
              <a:rPr lang="hu-HU" dirty="0" smtClean="0"/>
              <a:t>Hibát jelezné, és automatikusan lehetne beavatkozni</a:t>
            </a:r>
          </a:p>
          <a:p>
            <a:pPr lvl="1"/>
            <a:r>
              <a:rPr lang="hu-HU" dirty="0" smtClean="0"/>
              <a:t>Alkalmazás jelezné a növekvő terhelést, automatikusan új kiszolgálót rakhatnánk alá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100356" name="Picture 4" descr="http://dev2ops.org/storage/WallOfConfusion_Release.png?__SQUARESPACE_CACHEVERSION=1266817024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9368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5013176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Forrás:  http://dev2ops.org</a:t>
            </a:r>
            <a:r>
              <a:rPr lang="hu-HU" sz="900" dirty="0"/>
              <a:t>, </a:t>
            </a:r>
            <a:r>
              <a:rPr lang="hu-HU" sz="900" dirty="0" err="1"/>
              <a:t>What</a:t>
            </a:r>
            <a:r>
              <a:rPr lang="hu-HU" sz="900" dirty="0"/>
              <a:t> is </a:t>
            </a:r>
            <a:r>
              <a:rPr lang="hu-HU" sz="900" dirty="0" err="1"/>
              <a:t>DevOps</a:t>
            </a:r>
            <a:r>
              <a:rPr lang="hu-HU" sz="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JMX</a:t>
            </a:r>
            <a:r>
              <a:rPr lang="hu-HU" cap="none" dirty="0" smtClean="0"/>
              <a:t> (Java Management </a:t>
            </a:r>
            <a:r>
              <a:rPr lang="hu-HU" cap="none" dirty="0" err="1" smtClean="0"/>
              <a:t>Extensions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409955"/>
            <a:ext cx="7772400" cy="26622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b="1" dirty="0" smtClean="0"/>
              <a:t>„Kibocsájtó”:</a:t>
            </a:r>
            <a:r>
              <a:rPr lang="hu-HU" dirty="0" smtClean="0"/>
              <a:t> 	Java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(JCP)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IBM, </a:t>
            </a:r>
            <a:r>
              <a:rPr lang="hu-HU" dirty="0" err="1" smtClean="0"/>
              <a:t>Apache</a:t>
            </a:r>
            <a:r>
              <a:rPr lang="hu-HU" dirty="0" smtClean="0"/>
              <a:t>, BEA, …</a:t>
            </a:r>
          </a:p>
          <a:p>
            <a:pPr algn="l"/>
            <a:r>
              <a:rPr lang="hu-HU" b="1" dirty="0" smtClean="0"/>
              <a:t>Verzió:</a:t>
            </a:r>
            <a:r>
              <a:rPr lang="hu-HU" dirty="0" smtClean="0"/>
              <a:t> 		JMX 2.0, JSR255 (2008)			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A Java platform és alkalmazások 				menedzsmentjének szabványosítása, szerver és 			kliens oldali </a:t>
            </a:r>
            <a:r>
              <a:rPr lang="hu-HU" dirty="0" err="1" smtClean="0"/>
              <a:t>API-k</a:t>
            </a:r>
            <a:r>
              <a:rPr lang="hu-HU" dirty="0" smtClean="0"/>
              <a:t> és elvárt szolgáltatások 			megadásával</a:t>
            </a:r>
          </a:p>
          <a:p>
            <a:pPr algn="l"/>
            <a:r>
              <a:rPr lang="hu-HU" b="1" dirty="0" err="1" smtClean="0"/>
              <a:t>Impl</a:t>
            </a:r>
            <a:r>
              <a:rPr lang="hu-HU" b="1" dirty="0" smtClean="0"/>
              <a:t>.:</a:t>
            </a:r>
            <a:r>
              <a:rPr lang="hu-HU" dirty="0" smtClean="0"/>
              <a:t> 		J2SE 5.0-tól és J2EE 1.4-től kötelező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 - architektúra</a:t>
            </a:r>
            <a:endParaRPr lang="hu-H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28" y="714356"/>
          <a:ext cx="6072193" cy="58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9" name="Visio" r:id="rId4" imgW="5215497" imgH="4981704" progId="Visio.Drawing.11">
                  <p:embed/>
                </p:oleObj>
              </mc:Choice>
              <mc:Fallback>
                <p:oleObj name="Visio" r:id="rId4" imgW="5215497" imgH="4981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714356"/>
                        <a:ext cx="6072193" cy="580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Managed</a:t>
            </a:r>
            <a:r>
              <a:rPr lang="hu-HU" b="1" dirty="0" smtClean="0"/>
              <a:t> </a:t>
            </a:r>
            <a:r>
              <a:rPr lang="hu-HU" b="1" dirty="0" err="1" smtClean="0"/>
              <a:t>Bean</a:t>
            </a:r>
            <a:r>
              <a:rPr lang="hu-HU" dirty="0" smtClean="0"/>
              <a:t>: alapvetően egy Java objektum</a:t>
            </a:r>
          </a:p>
          <a:p>
            <a:pPr lvl="1"/>
            <a:r>
              <a:rPr lang="hu-HU" dirty="0" err="1" smtClean="0"/>
              <a:t>Bean</a:t>
            </a:r>
            <a:r>
              <a:rPr lang="hu-HU" dirty="0" smtClean="0"/>
              <a:t> osztály: elnevezési, létrehozási és viselkedési konvenciók</a:t>
            </a:r>
          </a:p>
          <a:p>
            <a:pPr lvl="1"/>
            <a:r>
              <a:rPr lang="hu-HU" dirty="0" smtClean="0"/>
              <a:t>Szinte akármit reprezentálhat</a:t>
            </a:r>
          </a:p>
          <a:p>
            <a:pPr lvl="2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 (</a:t>
            </a:r>
            <a:r>
              <a:rPr lang="hu-HU" dirty="0" err="1" smtClean="0"/>
              <a:t>MXBean</a:t>
            </a:r>
            <a:r>
              <a:rPr lang="hu-HU" dirty="0" smtClean="0"/>
              <a:t>): JVM erőforrások</a:t>
            </a:r>
          </a:p>
          <a:p>
            <a:pPr lvl="2"/>
            <a:r>
              <a:rPr lang="hu-HU" dirty="0" smtClean="0"/>
              <a:t>EE környezetek szolgáltatásai (JDBC, </a:t>
            </a:r>
            <a:r>
              <a:rPr lang="hu-HU" dirty="0" err="1" smtClean="0"/>
              <a:t>tranzakciókezelés</a:t>
            </a:r>
            <a:r>
              <a:rPr lang="hu-HU" dirty="0" smtClean="0"/>
              <a:t>, …)</a:t>
            </a:r>
          </a:p>
          <a:p>
            <a:pPr lvl="2"/>
            <a:r>
              <a:rPr lang="hu-HU" dirty="0" smtClean="0"/>
              <a:t>Saját modell</a:t>
            </a:r>
          </a:p>
          <a:p>
            <a:pPr lvl="1"/>
            <a:endParaRPr lang="hu-H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4590" y="4351353"/>
          <a:ext cx="7379310" cy="193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Visio" r:id="rId4" imgW="4927741" imgH="1291513" progId="Visio.Drawing.11">
                  <p:embed/>
                </p:oleObj>
              </mc:Choice>
              <mc:Fallback>
                <p:oleObj name="Visio" r:id="rId4" imgW="4927741" imgH="12915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90" y="4351353"/>
                        <a:ext cx="7379310" cy="193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9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nevei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24096"/>
          </a:xfrm>
        </p:spPr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MBean-ekre</a:t>
            </a:r>
            <a:r>
              <a:rPr lang="hu-HU" dirty="0" smtClean="0"/>
              <a:t> objektum-referenciánk nincs! 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Objektumnév (</a:t>
            </a:r>
            <a:r>
              <a:rPr lang="hu-HU" dirty="0" err="1" smtClean="0">
                <a:solidFill>
                  <a:schemeClr val="accent2"/>
                </a:solidFill>
              </a:rPr>
              <a:t>ObjectName</a:t>
            </a:r>
            <a:r>
              <a:rPr lang="hu-HU" dirty="0" smtClean="0">
                <a:solidFill>
                  <a:schemeClr val="accent2"/>
                </a:solidFill>
              </a:rPr>
              <a:t>)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Forma:	      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domain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/>
            <a:r>
              <a:rPr lang="hu-HU" dirty="0" smtClean="0"/>
              <a:t>Domain név: egyszerű, nem hierarchikus </a:t>
            </a:r>
            <a:r>
              <a:rPr lang="hu-HU" dirty="0" err="1" smtClean="0"/>
              <a:t>névtérkezelés</a:t>
            </a:r>
            <a:endParaRPr lang="hu-HU" dirty="0" smtClean="0"/>
          </a:p>
          <a:p>
            <a:pPr lvl="1"/>
            <a:r>
              <a:rPr lang="hu-HU" dirty="0" smtClean="0"/>
              <a:t>+ kulcs tulajdonságok rendezetlen halmaza</a:t>
            </a:r>
          </a:p>
          <a:p>
            <a:pPr lvl="1"/>
            <a:r>
              <a:rPr lang="hu-HU" dirty="0" smtClean="0"/>
              <a:t>Az „eredeti” típus (Java osztály) nem jelenik meg!</a:t>
            </a:r>
          </a:p>
          <a:p>
            <a:pPr lvl="1"/>
            <a:r>
              <a:rPr lang="hu-HU" dirty="0" smtClean="0"/>
              <a:t>Best </a:t>
            </a:r>
            <a:r>
              <a:rPr lang="hu-HU" dirty="0" err="1" smtClean="0"/>
              <a:t>practice</a:t>
            </a:r>
            <a:r>
              <a:rPr lang="hu-HU" dirty="0" smtClean="0"/>
              <a:t>: „</a:t>
            </a:r>
            <a:r>
              <a:rPr lang="hu-HU" dirty="0" err="1" smtClean="0"/>
              <a:t>type</a:t>
            </a:r>
            <a:r>
              <a:rPr lang="hu-HU" dirty="0" smtClean="0"/>
              <a:t>” és „</a:t>
            </a:r>
            <a:r>
              <a:rPr lang="hu-HU" dirty="0" err="1" smtClean="0"/>
              <a:t>name</a:t>
            </a:r>
            <a:r>
              <a:rPr lang="hu-HU" dirty="0" smtClean="0"/>
              <a:t>” nevű kulcsok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MXBean-ek</a:t>
            </a:r>
            <a:r>
              <a:rPr lang="hu-HU" dirty="0" smtClean="0"/>
              <a:t>: szabványos nevek</a:t>
            </a:r>
          </a:p>
        </p:txBody>
      </p:sp>
    </p:spTree>
    <p:extLst>
      <p:ext uri="{BB962C8B-B14F-4D97-AF65-F5344CB8AC3E}">
        <p14:creationId xmlns:p14="http://schemas.microsoft.com/office/powerpoint/2010/main" val="2392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</a:t>
            </a:r>
            <a:r>
              <a:rPr lang="hu-HU" dirty="0" smtClean="0"/>
              <a:t> név példák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62880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tomcat-docs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servlets-examples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ThreadPool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=jk-8009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java.lang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Runtime</a:t>
            </a:r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java.util.logging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com.sun.management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HotSpotDiagnostic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MBean-eket</a:t>
            </a:r>
            <a:r>
              <a:rPr lang="hu-HU" dirty="0" smtClean="0"/>
              <a:t> nyilvántartó „</a:t>
            </a:r>
            <a:r>
              <a:rPr lang="hu-HU" dirty="0" err="1" smtClean="0"/>
              <a:t>broker</a:t>
            </a:r>
            <a:r>
              <a:rPr lang="hu-HU" dirty="0" smtClean="0"/>
              <a:t>” objektum</a:t>
            </a:r>
          </a:p>
          <a:p>
            <a:r>
              <a:rPr lang="hu-HU" dirty="0"/>
              <a:t>Távoli és lokális interfészei különböznek!</a:t>
            </a:r>
          </a:p>
          <a:p>
            <a:r>
              <a:rPr lang="hu-HU" dirty="0" smtClean="0"/>
              <a:t>Műveletek:</a:t>
            </a:r>
          </a:p>
          <a:p>
            <a:pPr lvl="1"/>
            <a:r>
              <a:rPr lang="hu-HU" dirty="0" smtClean="0"/>
              <a:t>Létrehozás/törlés</a:t>
            </a:r>
          </a:p>
          <a:p>
            <a:pPr lvl="1"/>
            <a:r>
              <a:rPr lang="hu-HU" dirty="0" smtClean="0"/>
              <a:t>Keresés (név </a:t>
            </a:r>
            <a:r>
              <a:rPr lang="hu-HU" dirty="0" smtClean="0"/>
              <a:t>és név-minta </a:t>
            </a:r>
            <a:r>
              <a:rPr lang="hu-HU" dirty="0" smtClean="0"/>
              <a:t>szerinti)</a:t>
            </a:r>
            <a:endParaRPr lang="hu-HU" dirty="0" smtClean="0"/>
          </a:p>
          <a:p>
            <a:pPr lvl="1"/>
            <a:r>
              <a:rPr lang="hu-HU" dirty="0" smtClean="0"/>
              <a:t>Lekérdezés (attribútum- </a:t>
            </a:r>
            <a:r>
              <a:rPr lang="hu-HU" dirty="0" smtClean="0"/>
              <a:t>és </a:t>
            </a:r>
            <a:r>
              <a:rPr lang="hu-HU" dirty="0" smtClean="0"/>
              <a:t>metódushalmaz)</a:t>
            </a:r>
            <a:endParaRPr lang="hu-HU" dirty="0" smtClean="0"/>
          </a:p>
          <a:p>
            <a:pPr lvl="1"/>
            <a:r>
              <a:rPr lang="hu-HU" dirty="0" smtClean="0"/>
              <a:t>Attribútumok </a:t>
            </a:r>
            <a:r>
              <a:rPr lang="hu-HU" dirty="0" smtClean="0"/>
              <a:t>olvasása és </a:t>
            </a:r>
            <a:r>
              <a:rPr lang="hu-HU" dirty="0" smtClean="0"/>
              <a:t>írása</a:t>
            </a:r>
          </a:p>
          <a:p>
            <a:pPr lvl="1"/>
            <a:r>
              <a:rPr lang="hu-HU" dirty="0" smtClean="0"/>
              <a:t>Metódusok </a:t>
            </a:r>
            <a:r>
              <a:rPr lang="hu-HU" dirty="0" smtClean="0"/>
              <a:t>hívása</a:t>
            </a:r>
          </a:p>
          <a:p>
            <a:pPr lvl="1"/>
            <a:r>
              <a:rPr lang="hu-HU" dirty="0" smtClean="0"/>
              <a:t>Jelzésekre feliratkozás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51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(</a:t>
            </a:r>
            <a:r>
              <a:rPr lang="hu-HU" dirty="0" err="1" smtClean="0"/>
              <a:t>-ek</a:t>
            </a:r>
            <a:r>
              <a:rPr lang="hu-HU" dirty="0" smtClean="0"/>
              <a:t>) lokális elérése: </a:t>
            </a:r>
            <a:r>
              <a:rPr lang="hu-HU" dirty="0" err="1" smtClean="0"/>
              <a:t>Factory</a:t>
            </a:r>
            <a:r>
              <a:rPr lang="hu-HU" dirty="0" smtClean="0"/>
              <a:t> minta</a:t>
            </a:r>
            <a:endParaRPr lang="hu-HU" sz="2400" dirty="0" smtClean="0"/>
          </a:p>
          <a:p>
            <a:pPr marL="57150" indent="0">
              <a:buNone/>
            </a:pP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ManagementFactory.getPlatformMBeanServer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hu-HU" dirty="0" smtClean="0"/>
              <a:t>Másik </a:t>
            </a:r>
            <a:r>
              <a:rPr lang="hu-HU" dirty="0" err="1" smtClean="0"/>
              <a:t>JVM-ből</a:t>
            </a:r>
            <a:r>
              <a:rPr lang="hu-HU" dirty="0" smtClean="0"/>
              <a:t>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87001"/>
              </p:ext>
            </p:extLst>
          </p:nvPr>
        </p:nvGraphicFramePr>
        <p:xfrm>
          <a:off x="671335" y="3068960"/>
          <a:ext cx="7401127" cy="307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7" name="Visio" r:id="rId4" imgW="4927741" imgH="2047553" progId="Visio.Drawing.11">
                  <p:embed/>
                </p:oleObj>
              </mc:Choice>
              <mc:Fallback>
                <p:oleObj name="Visio" r:id="rId4" imgW="4927741" imgH="2047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35" y="3068960"/>
                        <a:ext cx="7401127" cy="307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596" y="857232"/>
          <a:ext cx="8036154" cy="55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1" name="Visio" r:id="rId4" imgW="4927741" imgH="3397722" progId="Visio.Drawing.11">
                  <p:embed/>
                </p:oleObj>
              </mc:Choice>
              <mc:Fallback>
                <p:oleObj name="Visio" r:id="rId4" imgW="4927741" imgH="33977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857232"/>
                        <a:ext cx="8036154" cy="554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MBean</a:t>
            </a:r>
            <a:r>
              <a:rPr lang="hu-HU" dirty="0" smtClean="0"/>
              <a:t> </a:t>
            </a:r>
            <a:r>
              <a:rPr lang="hu-HU" dirty="0" err="1" smtClean="0"/>
              <a:t>egy</a:t>
            </a:r>
            <a:r>
              <a:rPr lang="hu-HU" dirty="0" smtClean="0"/>
              <a:t> konkrét Java osztály, ami</a:t>
            </a:r>
          </a:p>
          <a:p>
            <a:pPr lvl="1"/>
            <a:r>
              <a:rPr lang="hu-HU" dirty="0" smtClean="0"/>
              <a:t>Implementálja a saját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MBean</a:t>
            </a:r>
            <a:r>
              <a:rPr lang="hu-HU" dirty="0" smtClean="0"/>
              <a:t> interfészét vagy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DynamicMBean</a:t>
            </a:r>
            <a:r>
              <a:rPr lang="hu-HU" dirty="0" smtClean="0"/>
              <a:t> interfészt, illetve</a:t>
            </a:r>
          </a:p>
          <a:p>
            <a:pPr lvl="1"/>
            <a:r>
              <a:rPr lang="hu-HU" dirty="0" smtClean="0"/>
              <a:t>Opcionálisan 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NotificationBroadcaster</a:t>
            </a:r>
            <a:r>
              <a:rPr lang="hu-HU" dirty="0" smtClean="0"/>
              <a:t> interfészt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Az első opció: „standard” </a:t>
            </a:r>
            <a:r>
              <a:rPr lang="hu-HU" dirty="0" err="1" smtClean="0"/>
              <a:t>MBean</a:t>
            </a:r>
            <a:endParaRPr lang="hu-HU" dirty="0" smtClean="0"/>
          </a:p>
          <a:p>
            <a:pPr lvl="1"/>
            <a:r>
              <a:rPr lang="hu-HU" dirty="0" smtClean="0"/>
              <a:t>Menedzsment interfész: egyszerű szabályok a struktúrán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3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interfész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2910" y="16288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endParaRPr lang="hu-HU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s);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8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8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800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467544" y="764704"/>
            <a:ext cx="3214710" cy="785818"/>
          </a:xfrm>
          <a:prstGeom prst="wedgeRoundRectCallout">
            <a:avLst>
              <a:gd name="adj1" fmla="val 72138"/>
              <a:gd name="adj2" fmla="val 665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osztálynév: </a:t>
            </a:r>
            <a:r>
              <a:rPr lang="hu-HU" sz="2400" dirty="0" err="1" smtClean="0">
                <a:solidFill>
                  <a:schemeClr val="bg1"/>
                </a:solidFill>
              </a:rPr>
              <a:t>MyClass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714876" y="4357694"/>
            <a:ext cx="4214842" cy="785818"/>
          </a:xfrm>
          <a:prstGeom prst="wedgeRoundRectCallout">
            <a:avLst>
              <a:gd name="adj1" fmla="val -21719"/>
              <a:gd name="adj2" fmla="val -18442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 megfelelő </a:t>
            </a:r>
            <a:r>
              <a:rPr lang="hu-HU" sz="2400" dirty="0" err="1" smtClean="0">
                <a:solidFill>
                  <a:schemeClr val="bg1"/>
                </a:solidFill>
              </a:rPr>
              <a:t>getter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setter</a:t>
            </a:r>
            <a:r>
              <a:rPr lang="hu-HU" sz="2400" dirty="0" smtClean="0">
                <a:solidFill>
                  <a:schemeClr val="bg1"/>
                </a:solidFill>
              </a:rPr>
              <a:t>: a </a:t>
            </a:r>
            <a:r>
              <a:rPr lang="hu-HU" sz="2400" dirty="0" err="1" smtClean="0">
                <a:solidFill>
                  <a:schemeClr val="bg1"/>
                </a:solidFill>
              </a:rPr>
              <a:t>State</a:t>
            </a:r>
            <a:r>
              <a:rPr lang="hu-HU" sz="2400" dirty="0" smtClean="0">
                <a:solidFill>
                  <a:schemeClr val="bg1"/>
                </a:solidFill>
              </a:rPr>
              <a:t> attribútum látszani fog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500034" y="4803422"/>
            <a:ext cx="3214710" cy="785818"/>
          </a:xfrm>
          <a:prstGeom prst="wedgeRoundRectCallout">
            <a:avLst>
              <a:gd name="adj1" fmla="val 68885"/>
              <a:gd name="adj2" fmla="val -18352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További művelet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Figyelem</a:t>
            </a:r>
            <a:r>
              <a:rPr lang="hu-HU" dirty="0" smtClean="0"/>
              <a:t>: felkészülés a házi feladatra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Felügyelt SW komponens</a:t>
            </a:r>
            <a:r>
              <a:rPr lang="hu-HU" dirty="0" smtClean="0"/>
              <a:t>: </a:t>
            </a:r>
            <a:r>
              <a:rPr lang="hu-HU" dirty="0" err="1" smtClean="0"/>
              <a:t>whitelisting</a:t>
            </a:r>
            <a:r>
              <a:rPr lang="hu-HU" dirty="0" smtClean="0"/>
              <a:t> HTTP proxy</a:t>
            </a:r>
          </a:p>
          <a:p>
            <a:pPr lvl="1"/>
            <a:r>
              <a:rPr lang="hu-HU" dirty="0" smtClean="0"/>
              <a:t>Kliensek internet-hozzáférésének szűrése</a:t>
            </a:r>
          </a:p>
          <a:p>
            <a:pPr lvl="1"/>
            <a:r>
              <a:rPr lang="hu-HU" dirty="0" smtClean="0"/>
              <a:t>Egyszerűsítés: egyszálú, nincs </a:t>
            </a:r>
            <a:r>
              <a:rPr lang="hu-HU" dirty="0" err="1" smtClean="0"/>
              <a:t>perzisztens</a:t>
            </a:r>
            <a:r>
              <a:rPr lang="hu-HU" dirty="0" smtClean="0"/>
              <a:t> HTTP, nincs SSL…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Analízis/modellezés</a:t>
            </a:r>
            <a:r>
              <a:rPr lang="hu-HU" dirty="0" smtClean="0"/>
              <a:t>: felügyelethez fontos</a:t>
            </a:r>
          </a:p>
          <a:p>
            <a:pPr lvl="1"/>
            <a:r>
              <a:rPr lang="hu-HU" dirty="0"/>
              <a:t>á</a:t>
            </a:r>
            <a:r>
              <a:rPr lang="hu-HU" dirty="0" smtClean="0"/>
              <a:t>llapotok,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semények,</a:t>
            </a:r>
          </a:p>
          <a:p>
            <a:pPr lvl="1"/>
            <a:r>
              <a:rPr lang="hu-HU" dirty="0" smtClean="0"/>
              <a:t>metrikák és tulajdonságok,</a:t>
            </a:r>
          </a:p>
          <a:p>
            <a:pPr lvl="1"/>
            <a:r>
              <a:rPr lang="hu-HU" dirty="0" smtClean="0"/>
              <a:t>beavatkozási lehetőségek meghatározása.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megvalósítás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85723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warble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hu-HU" b="1" dirty="0" smtClean="0"/>
              <a:t>}</a:t>
            </a:r>
            <a:endParaRPr lang="hu-HU" sz="2400" b="1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h){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h;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s)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214810" y="5000636"/>
            <a:ext cx="4714908" cy="13573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+ a publikus konstruktorok látszanak (az </a:t>
            </a:r>
            <a:r>
              <a:rPr lang="hu-HU" sz="2400" dirty="0" err="1" smtClean="0">
                <a:solidFill>
                  <a:schemeClr val="bg1"/>
                </a:solidFill>
              </a:rPr>
              <a:t>MBeanServer</a:t>
            </a:r>
            <a:r>
              <a:rPr lang="hu-HU" sz="2400" dirty="0" smtClean="0">
                <a:solidFill>
                  <a:schemeClr val="bg1"/>
                </a:solidFill>
              </a:rPr>
              <a:t> is </a:t>
            </a:r>
            <a:r>
              <a:rPr lang="hu-HU" sz="2400" dirty="0" err="1" smtClean="0">
                <a:solidFill>
                  <a:schemeClr val="bg1"/>
                </a:solidFill>
              </a:rPr>
              <a:t>példányosíthat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364088" y="1250141"/>
            <a:ext cx="3214710" cy="785818"/>
          </a:xfrm>
          <a:prstGeom prst="wedgeRoundRectCallout">
            <a:avLst>
              <a:gd name="adj1" fmla="val -89305"/>
              <a:gd name="adj2" fmla="val 5187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Rejtett marad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 – regisztráció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35729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 </a:t>
            </a:r>
          </a:p>
          <a:p>
            <a:r>
              <a:rPr lang="hu-HU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ManagementFactory.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getPlatformMBeanServer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m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mbs.registerMBean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(m, </a:t>
            </a: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:" </a:t>
            </a:r>
            <a:r>
              <a:rPr lang="hu-HU" sz="2400" b="1" dirty="0" smtClean="0">
                <a:latin typeface="Courier New"/>
              </a:rPr>
              <a:t>+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,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name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[…]</a:t>
            </a:r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9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hu-HU" dirty="0" err="1" smtClean="0"/>
              <a:t>MBeanServer</a:t>
            </a:r>
            <a:r>
              <a:rPr lang="hu-HU" dirty="0" smtClean="0"/>
              <a:t>: távoli hozzáférés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496" y="1898870"/>
            <a:ext cx="902041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java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-Dcom.sun.management.jmxremote.port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=9004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-Dcom.sun.management.jmxremote.ssl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-Dcom.sun.management.jmxremote.authenticate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\</a:t>
            </a:r>
          </a:p>
          <a:p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ManagedApp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8063" y="4286256"/>
            <a:ext cx="558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FIGYELEM: NEM BIZTONSÁGOS!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(Lokális hozzáférés máshogy)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009775"/>
            <a:ext cx="87439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37" y="2067317"/>
            <a:ext cx="8810694" cy="208176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JDK-támogatás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995936" y="2564904"/>
            <a:ext cx="396044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Java </a:t>
            </a:r>
            <a:r>
              <a:rPr lang="hu-HU" dirty="0" err="1" smtClean="0"/>
              <a:t>Mission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Csatlakozás az alkalmazást futtató </a:t>
            </a:r>
            <a:r>
              <a:rPr lang="hu-HU" dirty="0" err="1" smtClean="0"/>
              <a:t>JVM-hez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Saját </a:t>
            </a:r>
            <a:r>
              <a:rPr lang="hu-HU" dirty="0" err="1" smtClean="0"/>
              <a:t>MBean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 smtClean="0"/>
              <a:t>metaadatok</a:t>
            </a:r>
            <a:endParaRPr lang="hu-HU" dirty="0" smtClean="0"/>
          </a:p>
          <a:p>
            <a:pPr lvl="1"/>
            <a:r>
              <a:rPr lang="hu-HU" dirty="0" smtClean="0"/>
              <a:t>tulajdonságok lekérdezése</a:t>
            </a:r>
          </a:p>
          <a:p>
            <a:pPr lvl="1"/>
            <a:r>
              <a:rPr lang="hu-HU" dirty="0" smtClean="0"/>
              <a:t>beavatkozás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/>
              <a:t>Saját JMX alkalmazás megfigyelése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JMX </a:t>
            </a:r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(Oracle):</a:t>
            </a:r>
          </a:p>
          <a:p>
            <a:pPr lvl="1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docs.oracle.com/javase/7/docs/technotes/guides/jmx/index.html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</a:t>
            </a:r>
            <a:r>
              <a:rPr lang="hu-HU" dirty="0" err="1" smtClean="0"/>
              <a:t>tutorial</a:t>
            </a:r>
            <a:r>
              <a:rPr lang="hu-HU" dirty="0" smtClean="0"/>
              <a:t>:</a:t>
            </a:r>
          </a:p>
          <a:p>
            <a:pPr lvl="1"/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docs.oracle.com/javase/tutorial/jmx/index.html</a:t>
            </a:r>
            <a:r>
              <a:rPr lang="hu-HU" dirty="0" smtClean="0"/>
              <a:t> </a:t>
            </a:r>
          </a:p>
          <a:p>
            <a:r>
              <a:rPr lang="hu-HU" dirty="0" smtClean="0"/>
              <a:t>JMX adatbiztonság-menedzsment </a:t>
            </a:r>
            <a:br>
              <a:rPr lang="hu-HU" dirty="0" smtClean="0"/>
            </a:br>
            <a:r>
              <a:rPr lang="hu-HU" dirty="0" smtClean="0"/>
              <a:t>(hitelesítés / titkosítás):</a:t>
            </a:r>
          </a:p>
          <a:p>
            <a:pPr lvl="1"/>
            <a:r>
              <a:rPr lang="hu-HU" dirty="0" smtClean="0">
                <a:hlinkClick r:id="rId5"/>
              </a:rPr>
              <a:t>http://java.sun.com/javase/6/docs/technotes/guides/management/agent.html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71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kezdeti állapotgép</a:t>
            </a:r>
            <a:endParaRPr lang="hu-HU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10230" y="857232"/>
          <a:ext cx="8894072" cy="532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6" name="Visio" r:id="rId4" imgW="4360869" imgH="2611678" progId="Visio.Drawing.11">
                  <p:embed/>
                </p:oleObj>
              </mc:Choice>
              <mc:Fallback>
                <p:oleObj name="Visio" r:id="rId4" imgW="4360869" imgH="261167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0" y="857232"/>
                        <a:ext cx="8894072" cy="532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3714744" y="5072074"/>
            <a:ext cx="520068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rendszer erőteljesen alulspecifikált; „érdekes” hibák, hosszadalmas hibakeresés…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hibaesetek specifikálása</a:t>
            </a:r>
            <a:endParaRPr lang="hu-HU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21030"/>
              </p:ext>
            </p:extLst>
          </p:nvPr>
        </p:nvGraphicFramePr>
        <p:xfrm>
          <a:off x="480163" y="955252"/>
          <a:ext cx="8196293" cy="537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Visio" r:id="rId4" imgW="3766733" imgH="2468417" progId="Visio.Drawing.11">
                  <p:embed/>
                </p:oleObj>
              </mc:Choice>
              <mc:Fallback>
                <p:oleObj name="Visio" r:id="rId4" imgW="3766733" imgH="246841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3" y="955252"/>
                        <a:ext cx="8196293" cy="5370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5076056" y="908720"/>
            <a:ext cx="16561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19672" y="1484784"/>
            <a:ext cx="33843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további hibaesetek</a:t>
            </a:r>
            <a:endParaRPr lang="hu-HU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6878" y="1071546"/>
          <a:ext cx="8914278" cy="466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5" name="Visio" r:id="rId4" imgW="4546317" imgH="2378946" progId="Visio.Drawing.11">
                  <p:embed/>
                </p:oleObj>
              </mc:Choice>
              <mc:Fallback>
                <p:oleObj name="Visio" r:id="rId4" imgW="4546317" imgH="23789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8" y="1071546"/>
                        <a:ext cx="8914278" cy="4665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067944" y="5445224"/>
            <a:ext cx="4896544" cy="11836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Megfigyelhetőség?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Legegyszerűbb: állapotgép-futás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trace</a:t>
            </a:r>
            <a:r>
              <a:rPr lang="hu-HU" sz="2400" dirty="0" smtClean="0">
                <a:solidFill>
                  <a:schemeClr val="bg1"/>
                </a:solidFill>
              </a:rPr>
              <a:t>) lépéseinek naplózása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7158" y="857232"/>
          <a:ext cx="8250742" cy="539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Visio" r:id="rId4" imgW="3773751" imgH="2468417" progId="Visio.Drawing.11">
                  <p:embed/>
                </p:oleObj>
              </mc:Choice>
              <mc:Fallback>
                <p:oleObj name="Visio" r:id="rId4" imgW="3773751" imgH="246841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857232"/>
                        <a:ext cx="8250742" cy="5397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3923928" y="1489111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90872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20072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24328" y="393305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6023</TotalTime>
  <Words>1803</Words>
  <Application>Microsoft Office PowerPoint</Application>
  <PresentationFormat>Diavetítés a képernyőre (4:3 oldalarány)</PresentationFormat>
  <Paragraphs>509</Paragraphs>
  <Slides>56</Slides>
  <Notes>56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4" baseType="lpstr">
      <vt:lpstr>Arial</vt:lpstr>
      <vt:lpstr>Calibri</vt:lpstr>
      <vt:lpstr>Consolas</vt:lpstr>
      <vt:lpstr>Courier New</vt:lpstr>
      <vt:lpstr>Verdana</vt:lpstr>
      <vt:lpstr>Wingdings</vt:lpstr>
      <vt:lpstr>irf-2009-sablon-v2</vt:lpstr>
      <vt:lpstr>Visio</vt:lpstr>
      <vt:lpstr>Felügyeletre tervezés</vt:lpstr>
      <vt:lpstr>Felügyeletre tervezés</vt:lpstr>
      <vt:lpstr>Miért foglalkozzunk ezzel?</vt:lpstr>
      <vt:lpstr>Miért lesz ez nekünk jó? </vt:lpstr>
      <vt:lpstr>Felügyeletre tervezés - példa</vt:lpstr>
      <vt:lpstr>Példa: kezdeti állapotgép</vt:lpstr>
      <vt:lpstr>Példa: hibaesetek specifikálása</vt:lpstr>
      <vt:lpstr>Példa: további hibaesetek</vt:lpstr>
      <vt:lpstr>Példa: kiegészítés naplózással</vt:lpstr>
      <vt:lpstr>Példa: kiegészítés naplózással</vt:lpstr>
      <vt:lpstr>Log események kategorizálása - példa</vt:lpstr>
      <vt:lpstr>Log események kategorizálása - példa</vt:lpstr>
      <vt:lpstr>Példa: metrikák</vt:lpstr>
      <vt:lpstr>Példa: metrikák (folytatás)</vt:lpstr>
      <vt:lpstr>Példa: Futás közbeni állapot</vt:lpstr>
      <vt:lpstr>Példa: Felügyeleti akciók </vt:lpstr>
      <vt:lpstr>Példa: hogy állunk most?</vt:lpstr>
      <vt:lpstr>Integráció a rendszerfelügyelethez?</vt:lpstr>
      <vt:lpstr>Tartalom</vt:lpstr>
      <vt:lpstr>WMI szolgáltatók (privoder)</vt:lpstr>
      <vt:lpstr>WMI szolgáltató készítése .NET-ben</vt:lpstr>
      <vt:lpstr>Egyszerű WMI szolgáltató C#-ban</vt:lpstr>
      <vt:lpstr>Tartalom</vt:lpstr>
      <vt:lpstr>MS Enterprise Library</vt:lpstr>
      <vt:lpstr>Logging Application Block áttekintése</vt:lpstr>
      <vt:lpstr>Log bejegyzések létrehozása</vt:lpstr>
      <vt:lpstr>Enterprise Library Configuration Tool</vt:lpstr>
      <vt:lpstr>PowerPoint bemutató</vt:lpstr>
      <vt:lpstr>Tanácsok naplózáshoz</vt:lpstr>
      <vt:lpstr>Linkek</vt:lpstr>
      <vt:lpstr>Tartalom</vt:lpstr>
      <vt:lpstr>Modern folyamat-virtuálisgépek felügyelete</vt:lpstr>
      <vt:lpstr>A Java platform és menedzsmentje</vt:lpstr>
      <vt:lpstr>JRE felügyeleti támogatás</vt:lpstr>
      <vt:lpstr>Platform felügyeleti adatok: MXBean-ek</vt:lpstr>
      <vt:lpstr>Platform felügyeleti adatok: MXBean-ek</vt:lpstr>
      <vt:lpstr>PowerPoint bemutató</vt:lpstr>
      <vt:lpstr>Saját alkalmazások felügyelete</vt:lpstr>
      <vt:lpstr>JRE felügyeleti támogatás</vt:lpstr>
      <vt:lpstr>JMX (Java Management Extensions)</vt:lpstr>
      <vt:lpstr>JMX - architektúra</vt:lpstr>
      <vt:lpstr>MBean-ek</vt:lpstr>
      <vt:lpstr>MBean-ek nevei</vt:lpstr>
      <vt:lpstr>MBean név példák</vt:lpstr>
      <vt:lpstr>MBeanServer</vt:lpstr>
      <vt:lpstr>Konnektorok</vt:lpstr>
      <vt:lpstr>Konnektorok</vt:lpstr>
      <vt:lpstr>MBean-ek fejlesztése</vt:lpstr>
      <vt:lpstr>Standard MBean példa – interfész </vt:lpstr>
      <vt:lpstr>Standard MBean példa – megvalósítás</vt:lpstr>
      <vt:lpstr>Standard MBean példa – regisztráció </vt:lpstr>
      <vt:lpstr>Platform MBeanServer: távoli hozzáférés</vt:lpstr>
      <vt:lpstr>Standard MBean példa</vt:lpstr>
      <vt:lpstr>JDK-támogatás</vt:lpstr>
      <vt:lpstr>PowerPoint bemutató</vt:lpstr>
      <vt:lpstr>Linkek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Felügyeletre tervezés</dc:title>
  <dc:subject>Intelligens rendszerfelügyelet (VIMIA370)</dc:subject>
  <dc:creator>Kocsis Imre, Micskei Zoltán</dc:creator>
  <cp:keywords>WMI, logging, devops, JMX</cp:keywords>
  <cp:lastModifiedBy>Micskei Zoltán</cp:lastModifiedBy>
  <cp:revision>268</cp:revision>
  <dcterms:created xsi:type="dcterms:W3CDTF">2009-03-22T11:26:52Z</dcterms:created>
  <dcterms:modified xsi:type="dcterms:W3CDTF">2014-04-14T08:09:53Z</dcterms:modified>
</cp:coreProperties>
</file>