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47"/>
  </p:notesMasterIdLst>
  <p:sldIdLst>
    <p:sldId id="256" r:id="rId3"/>
    <p:sldId id="279" r:id="rId4"/>
    <p:sldId id="257" r:id="rId5"/>
    <p:sldId id="259" r:id="rId6"/>
    <p:sldId id="266" r:id="rId7"/>
    <p:sldId id="267" r:id="rId8"/>
    <p:sldId id="268" r:id="rId9"/>
    <p:sldId id="308" r:id="rId10"/>
    <p:sldId id="269" r:id="rId11"/>
    <p:sldId id="274" r:id="rId12"/>
    <p:sldId id="286" r:id="rId13"/>
    <p:sldId id="291" r:id="rId14"/>
    <p:sldId id="276" r:id="rId15"/>
    <p:sldId id="277" r:id="rId16"/>
    <p:sldId id="278" r:id="rId17"/>
    <p:sldId id="280" r:id="rId18"/>
    <p:sldId id="287" r:id="rId19"/>
    <p:sldId id="282" r:id="rId20"/>
    <p:sldId id="283" r:id="rId21"/>
    <p:sldId id="285" r:id="rId22"/>
    <p:sldId id="288" r:id="rId23"/>
    <p:sldId id="289" r:id="rId24"/>
    <p:sldId id="284" r:id="rId25"/>
    <p:sldId id="292" r:id="rId26"/>
    <p:sldId id="293" r:id="rId27"/>
    <p:sldId id="294" r:id="rId28"/>
    <p:sldId id="295" r:id="rId29"/>
    <p:sldId id="297" r:id="rId30"/>
    <p:sldId id="296" r:id="rId31"/>
    <p:sldId id="298" r:id="rId32"/>
    <p:sldId id="307" r:id="rId33"/>
    <p:sldId id="290" r:id="rId34"/>
    <p:sldId id="300" r:id="rId35"/>
    <p:sldId id="305" r:id="rId36"/>
    <p:sldId id="265" r:id="rId37"/>
    <p:sldId id="302" r:id="rId38"/>
    <p:sldId id="303" r:id="rId39"/>
    <p:sldId id="306" r:id="rId40"/>
    <p:sldId id="271" r:id="rId41"/>
    <p:sldId id="272" r:id="rId42"/>
    <p:sldId id="273" r:id="rId43"/>
    <p:sldId id="304" r:id="rId44"/>
    <p:sldId id="262" r:id="rId45"/>
    <p:sldId id="261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70" autoAdjust="0"/>
  </p:normalViewPr>
  <p:slideViewPr>
    <p:cSldViewPr>
      <p:cViewPr varScale="1">
        <p:scale>
          <a:sx n="95" d="100"/>
          <a:sy n="95" d="100"/>
        </p:scale>
        <p:origin x="145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3200" dirty="0" smtClean="0"/>
            <a:t>Fürt</a:t>
          </a:r>
          <a:endParaRPr lang="hu-HU" sz="32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20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20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3200" dirty="0" smtClean="0"/>
            <a:t>Terhelés-elosztási</a:t>
          </a:r>
          <a:endParaRPr lang="hu-HU" sz="32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20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20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3200" dirty="0" smtClean="0"/>
            <a:t>Nagy rendelkezésre állású</a:t>
          </a:r>
          <a:endParaRPr lang="hu-HU" sz="32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20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20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3200" dirty="0" smtClean="0"/>
            <a:t>Számítási célú</a:t>
          </a:r>
          <a:endParaRPr lang="hu-HU" sz="32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20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20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71443A34-5BB3-4F5F-9007-4503B4F5C21A}" type="presOf" srcId="{75E744B7-6EC8-4CAA-BE72-5975E2D44EC1}" destId="{630F2FB7-0005-434D-BA76-13B778E91CF9}" srcOrd="1" destOrd="0" presId="urn:microsoft.com/office/officeart/2005/8/layout/orgChart1"/>
    <dgm:cxn modelId="{EDE3F0B1-6C03-41A6-A9A8-EEE9FCFDDF28}" type="presOf" srcId="{BCF01D3A-F1F1-4ADF-B562-7F8304B62156}" destId="{F94661A3-E896-4F99-A217-3AF4F79910C4}" srcOrd="0" destOrd="0" presId="urn:microsoft.com/office/officeart/2005/8/layout/orgChart1"/>
    <dgm:cxn modelId="{2EDF61EC-CEF7-4133-B91E-F22D82E5F6E3}" type="presOf" srcId="{C9A869F9-D38C-4AD4-A5E5-6B72D42C87FA}" destId="{57E6E0AC-EA87-4BA8-95B1-A8861900EB67}" srcOrd="0" destOrd="0" presId="urn:microsoft.com/office/officeart/2005/8/layout/orgChart1"/>
    <dgm:cxn modelId="{D4FC7A60-1007-4C05-BFEA-7B035C0848B1}" type="presOf" srcId="{AC62DDFB-1F24-480F-B3A2-4BE46190244B}" destId="{B24396F2-3279-4029-8ED2-6F8CFD75E775}" srcOrd="0" destOrd="0" presId="urn:microsoft.com/office/officeart/2005/8/layout/orgChart1"/>
    <dgm:cxn modelId="{A10D3FD0-E1A7-464E-8AB2-0FF975292657}" type="presOf" srcId="{FE9683BC-51C0-4EC6-BCAA-94D6AED8E900}" destId="{9F19C324-0463-4D5F-8AD2-EE243107DFFB}" srcOrd="1" destOrd="0" presId="urn:microsoft.com/office/officeart/2005/8/layout/orgChart1"/>
    <dgm:cxn modelId="{A12261B7-1583-4828-8F37-2BACAFEC35CC}" type="presOf" srcId="{FE9683BC-51C0-4EC6-BCAA-94D6AED8E900}" destId="{8DECA698-4F02-43A2-A436-B10CBF436998}" srcOrd="0" destOrd="0" presId="urn:microsoft.com/office/officeart/2005/8/layout/orgChart1"/>
    <dgm:cxn modelId="{924A45E1-F48C-4AE6-B10A-B812E7011D0F}" type="presOf" srcId="{75E744B7-6EC8-4CAA-BE72-5975E2D44EC1}" destId="{1124626F-44C2-411C-8140-DE928C43452C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74E740E9-B228-4C03-A301-C3AA7E66A40C}" type="presOf" srcId="{AC62DDFB-1F24-480F-B3A2-4BE46190244B}" destId="{11F23C37-B2D4-467E-B580-2FA752057E45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60A76D-0984-4E42-8125-C8A304BEBEA0}" type="presOf" srcId="{69ED3B2C-41C7-4EB9-BA2C-88332214FC7A}" destId="{BD1CD5FE-52E8-4C44-BF51-382DB0C53422}" srcOrd="1" destOrd="0" presId="urn:microsoft.com/office/officeart/2005/8/layout/orgChart1"/>
    <dgm:cxn modelId="{5572FCCF-68CA-4CC9-B274-CE85BEE34029}" type="presOf" srcId="{69ED3B2C-41C7-4EB9-BA2C-88332214FC7A}" destId="{50582F4F-0ACE-4852-A3DA-FD4DECDC3955}" srcOrd="0" destOrd="0" presId="urn:microsoft.com/office/officeart/2005/8/layout/orgChart1"/>
    <dgm:cxn modelId="{5ACFD645-6BCA-4805-9B5D-D55146EE285F}" type="presOf" srcId="{A1EE6BA8-D47A-4E32-84C8-70A6EF746CA7}" destId="{AAEA61F7-9E59-4233-88C5-711250E31039}" srcOrd="0" destOrd="0" presId="urn:microsoft.com/office/officeart/2005/8/layout/orgChart1"/>
    <dgm:cxn modelId="{ED36EE81-3A20-4154-8977-FAA4414C74D2}" type="presOf" srcId="{7005FD7C-3EF1-4B80-9D26-14F6B16D7FF3}" destId="{E3CE9966-DD2C-40F6-806A-7D6E038F2A54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7CFC125-1796-46EE-A3B7-A884C4B81B89}" type="presParOf" srcId="{AAEA61F7-9E59-4233-88C5-711250E31039}" destId="{2440A4DD-E883-4601-BF7A-E8ABACB67518}" srcOrd="0" destOrd="0" presId="urn:microsoft.com/office/officeart/2005/8/layout/orgChart1"/>
    <dgm:cxn modelId="{E03B1A69-BAE5-4EE6-8E28-F06B0846B8BA}" type="presParOf" srcId="{2440A4DD-E883-4601-BF7A-E8ABACB67518}" destId="{726A428F-6FAE-40DD-8C67-3F2AF0331F0B}" srcOrd="0" destOrd="0" presId="urn:microsoft.com/office/officeart/2005/8/layout/orgChart1"/>
    <dgm:cxn modelId="{B48F0D87-83D6-44C3-B2FA-074F4CBB19BE}" type="presParOf" srcId="{726A428F-6FAE-40DD-8C67-3F2AF0331F0B}" destId="{B24396F2-3279-4029-8ED2-6F8CFD75E775}" srcOrd="0" destOrd="0" presId="urn:microsoft.com/office/officeart/2005/8/layout/orgChart1"/>
    <dgm:cxn modelId="{E5E14358-9AEC-4B33-B4CD-3C667F9A07B8}" type="presParOf" srcId="{726A428F-6FAE-40DD-8C67-3F2AF0331F0B}" destId="{11F23C37-B2D4-467E-B580-2FA752057E45}" srcOrd="1" destOrd="0" presId="urn:microsoft.com/office/officeart/2005/8/layout/orgChart1"/>
    <dgm:cxn modelId="{72507A0F-4960-4021-AFD9-BA9D8305CDF4}" type="presParOf" srcId="{2440A4DD-E883-4601-BF7A-E8ABACB67518}" destId="{558A97BE-F2ED-40E7-BB27-79F0715090CE}" srcOrd="1" destOrd="0" presId="urn:microsoft.com/office/officeart/2005/8/layout/orgChart1"/>
    <dgm:cxn modelId="{F4D6F664-0778-4C88-841D-6B29EFB0CBD3}" type="presParOf" srcId="{558A97BE-F2ED-40E7-BB27-79F0715090CE}" destId="{57E6E0AC-EA87-4BA8-95B1-A8861900EB67}" srcOrd="0" destOrd="0" presId="urn:microsoft.com/office/officeart/2005/8/layout/orgChart1"/>
    <dgm:cxn modelId="{298AE924-A244-45DE-8AC2-AB9EC93B886F}" type="presParOf" srcId="{558A97BE-F2ED-40E7-BB27-79F0715090CE}" destId="{7BBE2C6B-CF77-48B4-858F-1A947BB1B520}" srcOrd="1" destOrd="0" presId="urn:microsoft.com/office/officeart/2005/8/layout/orgChart1"/>
    <dgm:cxn modelId="{34296615-6614-4B00-8B48-40367F74D705}" type="presParOf" srcId="{7BBE2C6B-CF77-48B4-858F-1A947BB1B520}" destId="{54E0D992-C2AF-462E-8493-7C059719CD3F}" srcOrd="0" destOrd="0" presId="urn:microsoft.com/office/officeart/2005/8/layout/orgChart1"/>
    <dgm:cxn modelId="{27408660-E78D-4A2A-A5BE-D7187C7C5D0D}" type="presParOf" srcId="{54E0D992-C2AF-462E-8493-7C059719CD3F}" destId="{50582F4F-0ACE-4852-A3DA-FD4DECDC3955}" srcOrd="0" destOrd="0" presId="urn:microsoft.com/office/officeart/2005/8/layout/orgChart1"/>
    <dgm:cxn modelId="{2E4504C9-00DF-4505-8C3A-F27BA037D459}" type="presParOf" srcId="{54E0D992-C2AF-462E-8493-7C059719CD3F}" destId="{BD1CD5FE-52E8-4C44-BF51-382DB0C53422}" srcOrd="1" destOrd="0" presId="urn:microsoft.com/office/officeart/2005/8/layout/orgChart1"/>
    <dgm:cxn modelId="{B54DD171-D836-42E0-97F2-4AE3C709F891}" type="presParOf" srcId="{7BBE2C6B-CF77-48B4-858F-1A947BB1B520}" destId="{CAB613BC-0F1B-4E41-B9A8-ACE112603A9C}" srcOrd="1" destOrd="0" presId="urn:microsoft.com/office/officeart/2005/8/layout/orgChart1"/>
    <dgm:cxn modelId="{BEAE7BF4-5300-4663-AC7B-B427B917D0CD}" type="presParOf" srcId="{7BBE2C6B-CF77-48B4-858F-1A947BB1B520}" destId="{44D4F1ED-98D9-498E-94A2-DFADA2CA35B0}" srcOrd="2" destOrd="0" presId="urn:microsoft.com/office/officeart/2005/8/layout/orgChart1"/>
    <dgm:cxn modelId="{5D9CFCD4-0EC1-4F83-98F2-0A2FF175B5BE}" type="presParOf" srcId="{558A97BE-F2ED-40E7-BB27-79F0715090CE}" destId="{F94661A3-E896-4F99-A217-3AF4F79910C4}" srcOrd="2" destOrd="0" presId="urn:microsoft.com/office/officeart/2005/8/layout/orgChart1"/>
    <dgm:cxn modelId="{32645803-5294-4479-A8CB-435B502A329C}" type="presParOf" srcId="{558A97BE-F2ED-40E7-BB27-79F0715090CE}" destId="{D24C1018-7986-46F9-B741-8D5D10625015}" srcOrd="3" destOrd="0" presId="urn:microsoft.com/office/officeart/2005/8/layout/orgChart1"/>
    <dgm:cxn modelId="{83BEBAF6-0BA4-4CA4-BA37-3299C1A7E419}" type="presParOf" srcId="{D24C1018-7986-46F9-B741-8D5D10625015}" destId="{CE4344B1-D26B-4442-8DA3-03E613F4B2B4}" srcOrd="0" destOrd="0" presId="urn:microsoft.com/office/officeart/2005/8/layout/orgChart1"/>
    <dgm:cxn modelId="{6C1373A9-90B2-4DA3-81AD-A58185E3E79A}" type="presParOf" srcId="{CE4344B1-D26B-4442-8DA3-03E613F4B2B4}" destId="{1124626F-44C2-411C-8140-DE928C43452C}" srcOrd="0" destOrd="0" presId="urn:microsoft.com/office/officeart/2005/8/layout/orgChart1"/>
    <dgm:cxn modelId="{812ED94C-9664-43D9-BCD8-F21E7FE997FB}" type="presParOf" srcId="{CE4344B1-D26B-4442-8DA3-03E613F4B2B4}" destId="{630F2FB7-0005-434D-BA76-13B778E91CF9}" srcOrd="1" destOrd="0" presId="urn:microsoft.com/office/officeart/2005/8/layout/orgChart1"/>
    <dgm:cxn modelId="{F7C7871D-9B6D-4E3C-89DE-C7241D7E8F51}" type="presParOf" srcId="{D24C1018-7986-46F9-B741-8D5D10625015}" destId="{9E03B764-7506-4A67-B8AD-E9AEC996705E}" srcOrd="1" destOrd="0" presId="urn:microsoft.com/office/officeart/2005/8/layout/orgChart1"/>
    <dgm:cxn modelId="{004E031E-101D-4302-BDCE-20640CDC9476}" type="presParOf" srcId="{D24C1018-7986-46F9-B741-8D5D10625015}" destId="{2B2B1FB8-0240-4293-8084-57CCB260D3AE}" srcOrd="2" destOrd="0" presId="urn:microsoft.com/office/officeart/2005/8/layout/orgChart1"/>
    <dgm:cxn modelId="{0C718A68-EA41-4048-9E53-AF1EEBCE0505}" type="presParOf" srcId="{558A97BE-F2ED-40E7-BB27-79F0715090CE}" destId="{E3CE9966-DD2C-40F6-806A-7D6E038F2A54}" srcOrd="4" destOrd="0" presId="urn:microsoft.com/office/officeart/2005/8/layout/orgChart1"/>
    <dgm:cxn modelId="{27F0766E-4292-4B35-9746-140D1C455A3E}" type="presParOf" srcId="{558A97BE-F2ED-40E7-BB27-79F0715090CE}" destId="{13033473-090D-4ADE-8116-A15580D16AD4}" srcOrd="5" destOrd="0" presId="urn:microsoft.com/office/officeart/2005/8/layout/orgChart1"/>
    <dgm:cxn modelId="{BC67F662-E60E-44CF-BC0C-0E2EA819EFFB}" type="presParOf" srcId="{13033473-090D-4ADE-8116-A15580D16AD4}" destId="{F2DA32D7-DC7D-42B8-B07E-6A108BD08750}" srcOrd="0" destOrd="0" presId="urn:microsoft.com/office/officeart/2005/8/layout/orgChart1"/>
    <dgm:cxn modelId="{DB909E3A-C287-4C89-87D7-C4B083BB4D4D}" type="presParOf" srcId="{F2DA32D7-DC7D-42B8-B07E-6A108BD08750}" destId="{8DECA698-4F02-43A2-A436-B10CBF436998}" srcOrd="0" destOrd="0" presId="urn:microsoft.com/office/officeart/2005/8/layout/orgChart1"/>
    <dgm:cxn modelId="{C5249620-2859-4398-8EEB-DA407ED1252A}" type="presParOf" srcId="{F2DA32D7-DC7D-42B8-B07E-6A108BD08750}" destId="{9F19C324-0463-4D5F-8AD2-EE243107DFFB}" srcOrd="1" destOrd="0" presId="urn:microsoft.com/office/officeart/2005/8/layout/orgChart1"/>
    <dgm:cxn modelId="{FB25639B-1BCE-4800-AFFA-DD5E39692FC8}" type="presParOf" srcId="{13033473-090D-4ADE-8116-A15580D16AD4}" destId="{8340EC52-B369-4EE6-BBB2-5608A4C0C973}" srcOrd="1" destOrd="0" presId="urn:microsoft.com/office/officeart/2005/8/layout/orgChart1"/>
    <dgm:cxn modelId="{2AF8045C-7760-497A-A3C0-757D27694DB8}" type="presParOf" srcId="{13033473-090D-4ADE-8116-A15580D16AD4}" destId="{178F620A-0533-402F-B62A-0A5227AFE58E}" srcOrd="2" destOrd="0" presId="urn:microsoft.com/office/officeart/2005/8/layout/orgChart1"/>
    <dgm:cxn modelId="{429D28E1-4AA4-4E1C-82B5-C71C2491B33D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800" dirty="0" smtClean="0"/>
            <a:t>Fürt</a:t>
          </a:r>
          <a:endParaRPr lang="hu-HU" sz="28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8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8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800" dirty="0" smtClean="0"/>
            <a:t>Terhelés-elosztási</a:t>
          </a:r>
          <a:endParaRPr lang="hu-HU" sz="28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8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8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800" dirty="0" smtClean="0"/>
            <a:t>Nagy rendelkezésre állású</a:t>
          </a:r>
          <a:endParaRPr lang="hu-HU" sz="28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8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8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800" dirty="0" smtClean="0"/>
            <a:t>Számítási célú</a:t>
          </a:r>
          <a:endParaRPr lang="hu-HU" sz="28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8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800"/>
        </a:p>
      </dgm:t>
    </dgm:pt>
    <dgm:pt modelId="{32E29677-51F3-4AA7-94CF-3770DDDB1402}">
      <dgm:prSet phldrT="[Szöveg]" custT="1"/>
      <dgm:spPr/>
      <dgm:t>
        <a:bodyPr/>
        <a:lstStyle/>
        <a:p>
          <a:r>
            <a:rPr lang="hu-HU" sz="2800" dirty="0" err="1" smtClean="0"/>
            <a:t>Grid</a:t>
          </a:r>
          <a:endParaRPr lang="hu-HU" sz="2800" dirty="0"/>
        </a:p>
      </dgm:t>
    </dgm:pt>
    <dgm:pt modelId="{767F30BC-21C9-4DBC-A6E9-B3375716F038}" type="parTrans" cxnId="{EA45D847-8888-4859-B6A2-C54D2395758D}">
      <dgm:prSet/>
      <dgm:spPr/>
      <dgm:t>
        <a:bodyPr/>
        <a:lstStyle/>
        <a:p>
          <a:endParaRPr lang="hu-HU" sz="1600"/>
        </a:p>
      </dgm:t>
    </dgm:pt>
    <dgm:pt modelId="{51DD0087-446F-441B-BCA9-578E58749858}" type="sibTrans" cxnId="{EA45D847-8888-4859-B6A2-C54D2395758D}">
      <dgm:prSet/>
      <dgm:spPr/>
      <dgm:t>
        <a:bodyPr/>
        <a:lstStyle/>
        <a:p>
          <a:endParaRPr lang="hu-HU" sz="1600"/>
        </a:p>
      </dgm:t>
    </dgm:pt>
    <dgm:pt modelId="{6C846668-D9B7-4444-AAAE-BF32ED2CB831}">
      <dgm:prSet phldrT="[Szöveg]" custT="1"/>
      <dgm:spPr/>
      <dgm:t>
        <a:bodyPr/>
        <a:lstStyle/>
        <a:p>
          <a:r>
            <a:rPr lang="hu-HU" sz="2800" dirty="0" smtClean="0"/>
            <a:t>Számítási </a:t>
          </a:r>
          <a:br>
            <a:rPr lang="hu-HU" sz="2800" dirty="0" smtClean="0"/>
          </a:br>
          <a:r>
            <a:rPr lang="hu-HU" sz="2800" dirty="0" smtClean="0"/>
            <a:t>fürt</a:t>
          </a:r>
          <a:endParaRPr lang="hu-HU" sz="2800" dirty="0"/>
        </a:p>
      </dgm:t>
    </dgm:pt>
    <dgm:pt modelId="{893B2A9E-9F46-43A8-B0C6-A2C79C10AA04}" type="parTrans" cxnId="{E71627FB-C614-4955-9CF8-58D8E2040B16}">
      <dgm:prSet/>
      <dgm:spPr/>
      <dgm:t>
        <a:bodyPr/>
        <a:lstStyle/>
        <a:p>
          <a:endParaRPr lang="hu-HU" sz="1600"/>
        </a:p>
      </dgm:t>
    </dgm:pt>
    <dgm:pt modelId="{BBBF4395-23FE-4AC8-8FE3-530FE8B7A484}" type="sibTrans" cxnId="{E71627FB-C614-4955-9CF8-58D8E2040B16}">
      <dgm:prSet/>
      <dgm:spPr/>
      <dgm:t>
        <a:bodyPr/>
        <a:lstStyle/>
        <a:p>
          <a:endParaRPr lang="hu-HU" sz="16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F7C626CB-8AD6-4437-83A4-23914DD34075}" type="pres">
      <dgm:prSet presAssocID="{767F30BC-21C9-4DBC-A6E9-B3375716F03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6BD196AC-52F8-49CE-A88F-BFFA0C19DE47}" type="pres">
      <dgm:prSet presAssocID="{32E29677-51F3-4AA7-94CF-3770DDDB1402}" presName="hierRoot2" presStyleCnt="0">
        <dgm:presLayoutVars>
          <dgm:hierBranch val="init"/>
        </dgm:presLayoutVars>
      </dgm:prSet>
      <dgm:spPr/>
    </dgm:pt>
    <dgm:pt modelId="{44096003-59A4-43E7-8E47-06007E0582BD}" type="pres">
      <dgm:prSet presAssocID="{32E29677-51F3-4AA7-94CF-3770DDDB1402}" presName="rootComposite" presStyleCnt="0"/>
      <dgm:spPr/>
    </dgm:pt>
    <dgm:pt modelId="{206F1DBF-75F0-48B7-BD91-B74643BE0566}" type="pres">
      <dgm:prSet presAssocID="{32E29677-51F3-4AA7-94CF-3770DDDB140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2D098B-D44F-421B-BACF-5AC013A4EF5D}" type="pres">
      <dgm:prSet presAssocID="{32E29677-51F3-4AA7-94CF-3770DDDB1402}" presName="rootConnector" presStyleLbl="node3" presStyleIdx="0" presStyleCnt="2"/>
      <dgm:spPr/>
      <dgm:t>
        <a:bodyPr/>
        <a:lstStyle/>
        <a:p>
          <a:endParaRPr lang="hu-HU"/>
        </a:p>
      </dgm:t>
    </dgm:pt>
    <dgm:pt modelId="{C4EAE734-23F1-4DAD-9055-DAD08AB23442}" type="pres">
      <dgm:prSet presAssocID="{32E29677-51F3-4AA7-94CF-3770DDDB1402}" presName="hierChild4" presStyleCnt="0"/>
      <dgm:spPr/>
    </dgm:pt>
    <dgm:pt modelId="{E7907F07-12C4-4E90-994A-577AD7186297}" type="pres">
      <dgm:prSet presAssocID="{32E29677-51F3-4AA7-94CF-3770DDDB1402}" presName="hierChild5" presStyleCnt="0"/>
      <dgm:spPr/>
    </dgm:pt>
    <dgm:pt modelId="{A3483856-EBD6-437C-A630-B13B8EFEFA24}" type="pres">
      <dgm:prSet presAssocID="{893B2A9E-9F46-43A8-B0C6-A2C79C10AA04}" presName="Name37" presStyleLbl="parChTrans1D3" presStyleIdx="1" presStyleCnt="2"/>
      <dgm:spPr/>
      <dgm:t>
        <a:bodyPr/>
        <a:lstStyle/>
        <a:p>
          <a:endParaRPr lang="hu-HU"/>
        </a:p>
      </dgm:t>
    </dgm:pt>
    <dgm:pt modelId="{AA7CEBA8-50EC-4E91-BF3D-57AE8D022EDA}" type="pres">
      <dgm:prSet presAssocID="{6C846668-D9B7-4444-AAAE-BF32ED2CB831}" presName="hierRoot2" presStyleCnt="0">
        <dgm:presLayoutVars>
          <dgm:hierBranch val="init"/>
        </dgm:presLayoutVars>
      </dgm:prSet>
      <dgm:spPr/>
    </dgm:pt>
    <dgm:pt modelId="{BD3C7D35-305A-4D53-A701-E18083C9C6D3}" type="pres">
      <dgm:prSet presAssocID="{6C846668-D9B7-4444-AAAE-BF32ED2CB831}" presName="rootComposite" presStyleCnt="0"/>
      <dgm:spPr/>
    </dgm:pt>
    <dgm:pt modelId="{603F3A0C-920C-483A-AE3C-52DDD2F4E1A3}" type="pres">
      <dgm:prSet presAssocID="{6C846668-D9B7-4444-AAAE-BF32ED2CB83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0D63DD-AC9C-4601-9D8F-0A47471A3E03}" type="pres">
      <dgm:prSet presAssocID="{6C846668-D9B7-4444-AAAE-BF32ED2CB831}" presName="rootConnector" presStyleLbl="node3" presStyleIdx="1" presStyleCnt="2"/>
      <dgm:spPr/>
      <dgm:t>
        <a:bodyPr/>
        <a:lstStyle/>
        <a:p>
          <a:endParaRPr lang="hu-HU"/>
        </a:p>
      </dgm:t>
    </dgm:pt>
    <dgm:pt modelId="{5F0DA074-1775-4195-84BA-F59EE265E05D}" type="pres">
      <dgm:prSet presAssocID="{6C846668-D9B7-4444-AAAE-BF32ED2CB831}" presName="hierChild4" presStyleCnt="0"/>
      <dgm:spPr/>
    </dgm:pt>
    <dgm:pt modelId="{A6363866-C022-4011-A6FC-88927A2C9639}" type="pres">
      <dgm:prSet presAssocID="{6C846668-D9B7-4444-AAAE-BF32ED2CB831}" presName="hierChild5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9067A20-15B2-4158-99CB-E344E4B5BE8B}" type="presOf" srcId="{32E29677-51F3-4AA7-94CF-3770DDDB1402}" destId="{472D098B-D44F-421B-BACF-5AC013A4EF5D}" srcOrd="1" destOrd="0" presId="urn:microsoft.com/office/officeart/2005/8/layout/orgChart1"/>
    <dgm:cxn modelId="{9FDE0EA4-2D80-4CB4-98E1-3F70838B648C}" type="presOf" srcId="{BCF01D3A-F1F1-4ADF-B562-7F8304B62156}" destId="{F94661A3-E896-4F99-A217-3AF4F79910C4}" srcOrd="0" destOrd="0" presId="urn:microsoft.com/office/officeart/2005/8/layout/orgChart1"/>
    <dgm:cxn modelId="{88A50B63-EF6B-47BC-9C01-C0A974F384C7}" type="presOf" srcId="{32E29677-51F3-4AA7-94CF-3770DDDB1402}" destId="{206F1DBF-75F0-48B7-BD91-B74643BE0566}" srcOrd="0" destOrd="0" presId="urn:microsoft.com/office/officeart/2005/8/layout/orgChart1"/>
    <dgm:cxn modelId="{B02480F3-A498-4CD4-9734-218A708ED7FB}" type="presOf" srcId="{6C846668-D9B7-4444-AAAE-BF32ED2CB831}" destId="{603F3A0C-920C-483A-AE3C-52DDD2F4E1A3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3E31E7CC-1BD2-47B7-8D6B-19588843C3B9}" type="presOf" srcId="{7005FD7C-3EF1-4B80-9D26-14F6B16D7FF3}" destId="{E3CE9966-DD2C-40F6-806A-7D6E038F2A54}" srcOrd="0" destOrd="0" presId="urn:microsoft.com/office/officeart/2005/8/layout/orgChart1"/>
    <dgm:cxn modelId="{B384FDAF-F1BD-41A7-A938-76DD5EA5C981}" type="presOf" srcId="{A1EE6BA8-D47A-4E32-84C8-70A6EF746CA7}" destId="{AAEA61F7-9E59-4233-88C5-711250E31039}" srcOrd="0" destOrd="0" presId="urn:microsoft.com/office/officeart/2005/8/layout/orgChart1"/>
    <dgm:cxn modelId="{7F50B8D0-428F-488A-A4A0-633163CF3686}" type="presOf" srcId="{69ED3B2C-41C7-4EB9-BA2C-88332214FC7A}" destId="{50582F4F-0ACE-4852-A3DA-FD4DECDC3955}" srcOrd="0" destOrd="0" presId="urn:microsoft.com/office/officeart/2005/8/layout/orgChart1"/>
    <dgm:cxn modelId="{96BEEBBC-BC45-4598-A351-4BF66CE82C24}" type="presOf" srcId="{FE9683BC-51C0-4EC6-BCAA-94D6AED8E900}" destId="{9F19C324-0463-4D5F-8AD2-EE243107DFFB}" srcOrd="1" destOrd="0" presId="urn:microsoft.com/office/officeart/2005/8/layout/orgChart1"/>
    <dgm:cxn modelId="{E8802173-F280-4060-ADA7-DA34E714C23C}" type="presOf" srcId="{6C846668-D9B7-4444-AAAE-BF32ED2CB831}" destId="{E60D63DD-AC9C-4601-9D8F-0A47471A3E03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9B111DBF-DAF5-4545-91E7-DAE69BF5A8DC}" type="presOf" srcId="{893B2A9E-9F46-43A8-B0C6-A2C79C10AA04}" destId="{A3483856-EBD6-437C-A630-B13B8EFEFA24}" srcOrd="0" destOrd="0" presId="urn:microsoft.com/office/officeart/2005/8/layout/orgChart1"/>
    <dgm:cxn modelId="{57C9A200-E121-449C-A80E-FE30EAED029B}" type="presOf" srcId="{AC62DDFB-1F24-480F-B3A2-4BE46190244B}" destId="{11F23C37-B2D4-467E-B580-2FA752057E45}" srcOrd="1" destOrd="0" presId="urn:microsoft.com/office/officeart/2005/8/layout/orgChart1"/>
    <dgm:cxn modelId="{4DFDA0E3-ED9E-4023-B4A0-01DCCEF0A056}" type="presOf" srcId="{767F30BC-21C9-4DBC-A6E9-B3375716F038}" destId="{F7C626CB-8AD6-4437-83A4-23914DD34075}" srcOrd="0" destOrd="0" presId="urn:microsoft.com/office/officeart/2005/8/layout/orgChart1"/>
    <dgm:cxn modelId="{4F7EBBBB-1C54-454C-80D8-114963CFD1D5}" type="presOf" srcId="{69ED3B2C-41C7-4EB9-BA2C-88332214FC7A}" destId="{BD1CD5FE-52E8-4C44-BF51-382DB0C53422}" srcOrd="1" destOrd="0" presId="urn:microsoft.com/office/officeart/2005/8/layout/orgChart1"/>
    <dgm:cxn modelId="{E71627FB-C614-4955-9CF8-58D8E2040B16}" srcId="{69ED3B2C-41C7-4EB9-BA2C-88332214FC7A}" destId="{6C846668-D9B7-4444-AAAE-BF32ED2CB831}" srcOrd="1" destOrd="0" parTransId="{893B2A9E-9F46-43A8-B0C6-A2C79C10AA04}" sibTransId="{BBBF4395-23FE-4AC8-8FE3-530FE8B7A484}"/>
    <dgm:cxn modelId="{2E111D43-B137-4D77-9483-DFB66DF38FE0}" type="presOf" srcId="{FE9683BC-51C0-4EC6-BCAA-94D6AED8E900}" destId="{8DECA698-4F02-43A2-A436-B10CBF436998}" srcOrd="0" destOrd="0" presId="urn:microsoft.com/office/officeart/2005/8/layout/orgChart1"/>
    <dgm:cxn modelId="{3B0362DF-2069-4FB6-B0EF-F8E563338E14}" type="presOf" srcId="{75E744B7-6EC8-4CAA-BE72-5975E2D44EC1}" destId="{630F2FB7-0005-434D-BA76-13B778E91CF9}" srcOrd="1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C90B1AC-5EDA-478B-B87E-2ADD9D4FACA1}" type="presOf" srcId="{75E744B7-6EC8-4CAA-BE72-5975E2D44EC1}" destId="{1124626F-44C2-411C-8140-DE928C43452C}" srcOrd="0" destOrd="0" presId="urn:microsoft.com/office/officeart/2005/8/layout/orgChart1"/>
    <dgm:cxn modelId="{EA45D847-8888-4859-B6A2-C54D2395758D}" srcId="{69ED3B2C-41C7-4EB9-BA2C-88332214FC7A}" destId="{32E29677-51F3-4AA7-94CF-3770DDDB1402}" srcOrd="0" destOrd="0" parTransId="{767F30BC-21C9-4DBC-A6E9-B3375716F038}" sibTransId="{51DD0087-446F-441B-BCA9-578E58749858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00F70024-2BBB-462D-849A-918BE6F1E79C}" type="presOf" srcId="{AC62DDFB-1F24-480F-B3A2-4BE46190244B}" destId="{B24396F2-3279-4029-8ED2-6F8CFD75E775}" srcOrd="0" destOrd="0" presId="urn:microsoft.com/office/officeart/2005/8/layout/orgChart1"/>
    <dgm:cxn modelId="{5CDBDA27-7267-450E-9104-8DACFDF64111}" type="presOf" srcId="{C9A869F9-D38C-4AD4-A5E5-6B72D42C87FA}" destId="{57E6E0AC-EA87-4BA8-95B1-A8861900EB67}" srcOrd="0" destOrd="0" presId="urn:microsoft.com/office/officeart/2005/8/layout/orgChart1"/>
    <dgm:cxn modelId="{49C6EB1A-A123-4573-B884-08B20B3C3D22}" type="presParOf" srcId="{AAEA61F7-9E59-4233-88C5-711250E31039}" destId="{2440A4DD-E883-4601-BF7A-E8ABACB67518}" srcOrd="0" destOrd="0" presId="urn:microsoft.com/office/officeart/2005/8/layout/orgChart1"/>
    <dgm:cxn modelId="{5FFD9E7E-ADD6-45CB-A626-15D6513D8DE7}" type="presParOf" srcId="{2440A4DD-E883-4601-BF7A-E8ABACB67518}" destId="{726A428F-6FAE-40DD-8C67-3F2AF0331F0B}" srcOrd="0" destOrd="0" presId="urn:microsoft.com/office/officeart/2005/8/layout/orgChart1"/>
    <dgm:cxn modelId="{44ED5096-9C5F-42A0-B88F-E9FFC3FC1D9A}" type="presParOf" srcId="{726A428F-6FAE-40DD-8C67-3F2AF0331F0B}" destId="{B24396F2-3279-4029-8ED2-6F8CFD75E775}" srcOrd="0" destOrd="0" presId="urn:microsoft.com/office/officeart/2005/8/layout/orgChart1"/>
    <dgm:cxn modelId="{54B81DAD-1D3B-4370-A5FE-530B68424B0F}" type="presParOf" srcId="{726A428F-6FAE-40DD-8C67-3F2AF0331F0B}" destId="{11F23C37-B2D4-467E-B580-2FA752057E45}" srcOrd="1" destOrd="0" presId="urn:microsoft.com/office/officeart/2005/8/layout/orgChart1"/>
    <dgm:cxn modelId="{A6934F7E-697A-42F6-8827-FD7E75B538B8}" type="presParOf" srcId="{2440A4DD-E883-4601-BF7A-E8ABACB67518}" destId="{558A97BE-F2ED-40E7-BB27-79F0715090CE}" srcOrd="1" destOrd="0" presId="urn:microsoft.com/office/officeart/2005/8/layout/orgChart1"/>
    <dgm:cxn modelId="{B530D5C9-FEE0-49E9-A7A6-2EE202AB252C}" type="presParOf" srcId="{558A97BE-F2ED-40E7-BB27-79F0715090CE}" destId="{57E6E0AC-EA87-4BA8-95B1-A8861900EB67}" srcOrd="0" destOrd="0" presId="urn:microsoft.com/office/officeart/2005/8/layout/orgChart1"/>
    <dgm:cxn modelId="{305A51C8-4A31-460D-96CF-EC8BA5DBD031}" type="presParOf" srcId="{558A97BE-F2ED-40E7-BB27-79F0715090CE}" destId="{7BBE2C6B-CF77-48B4-858F-1A947BB1B520}" srcOrd="1" destOrd="0" presId="urn:microsoft.com/office/officeart/2005/8/layout/orgChart1"/>
    <dgm:cxn modelId="{5D17D221-D4BE-472C-84F6-B3BCF95861F6}" type="presParOf" srcId="{7BBE2C6B-CF77-48B4-858F-1A947BB1B520}" destId="{54E0D992-C2AF-462E-8493-7C059719CD3F}" srcOrd="0" destOrd="0" presId="urn:microsoft.com/office/officeart/2005/8/layout/orgChart1"/>
    <dgm:cxn modelId="{8FEBF8E9-CF4C-4DE8-9F59-A56C1EDCF59C}" type="presParOf" srcId="{54E0D992-C2AF-462E-8493-7C059719CD3F}" destId="{50582F4F-0ACE-4852-A3DA-FD4DECDC3955}" srcOrd="0" destOrd="0" presId="urn:microsoft.com/office/officeart/2005/8/layout/orgChart1"/>
    <dgm:cxn modelId="{6E07566E-2268-4596-A1FB-35EA532E87B8}" type="presParOf" srcId="{54E0D992-C2AF-462E-8493-7C059719CD3F}" destId="{BD1CD5FE-52E8-4C44-BF51-382DB0C53422}" srcOrd="1" destOrd="0" presId="urn:microsoft.com/office/officeart/2005/8/layout/orgChart1"/>
    <dgm:cxn modelId="{70124CA5-D197-4294-BA94-E16545A582AD}" type="presParOf" srcId="{7BBE2C6B-CF77-48B4-858F-1A947BB1B520}" destId="{CAB613BC-0F1B-4E41-B9A8-ACE112603A9C}" srcOrd="1" destOrd="0" presId="urn:microsoft.com/office/officeart/2005/8/layout/orgChart1"/>
    <dgm:cxn modelId="{7A929348-C1D5-429E-A05D-03C42B14C44D}" type="presParOf" srcId="{CAB613BC-0F1B-4E41-B9A8-ACE112603A9C}" destId="{F7C626CB-8AD6-4437-83A4-23914DD34075}" srcOrd="0" destOrd="0" presId="urn:microsoft.com/office/officeart/2005/8/layout/orgChart1"/>
    <dgm:cxn modelId="{55B3CDDA-F3A5-4E8E-8419-79C393865717}" type="presParOf" srcId="{CAB613BC-0F1B-4E41-B9A8-ACE112603A9C}" destId="{6BD196AC-52F8-49CE-A88F-BFFA0C19DE47}" srcOrd="1" destOrd="0" presId="urn:microsoft.com/office/officeart/2005/8/layout/orgChart1"/>
    <dgm:cxn modelId="{D67CE49D-6803-4E26-9623-0F220BE91776}" type="presParOf" srcId="{6BD196AC-52F8-49CE-A88F-BFFA0C19DE47}" destId="{44096003-59A4-43E7-8E47-06007E0582BD}" srcOrd="0" destOrd="0" presId="urn:microsoft.com/office/officeart/2005/8/layout/orgChart1"/>
    <dgm:cxn modelId="{2DA03660-81D4-4AAA-9CBA-227BD17121E3}" type="presParOf" srcId="{44096003-59A4-43E7-8E47-06007E0582BD}" destId="{206F1DBF-75F0-48B7-BD91-B74643BE0566}" srcOrd="0" destOrd="0" presId="urn:microsoft.com/office/officeart/2005/8/layout/orgChart1"/>
    <dgm:cxn modelId="{009322E9-38BF-442D-8D2B-C2AB5A52B327}" type="presParOf" srcId="{44096003-59A4-43E7-8E47-06007E0582BD}" destId="{472D098B-D44F-421B-BACF-5AC013A4EF5D}" srcOrd="1" destOrd="0" presId="urn:microsoft.com/office/officeart/2005/8/layout/orgChart1"/>
    <dgm:cxn modelId="{67FEC5D5-B58D-4702-9535-F96ACB77B82F}" type="presParOf" srcId="{6BD196AC-52F8-49CE-A88F-BFFA0C19DE47}" destId="{C4EAE734-23F1-4DAD-9055-DAD08AB23442}" srcOrd="1" destOrd="0" presId="urn:microsoft.com/office/officeart/2005/8/layout/orgChart1"/>
    <dgm:cxn modelId="{A880572A-1231-4EE7-A287-673716A7197C}" type="presParOf" srcId="{6BD196AC-52F8-49CE-A88F-BFFA0C19DE47}" destId="{E7907F07-12C4-4E90-994A-577AD7186297}" srcOrd="2" destOrd="0" presId="urn:microsoft.com/office/officeart/2005/8/layout/orgChart1"/>
    <dgm:cxn modelId="{C1818FA3-6359-4DBA-8F5E-96E8C2E2A8C4}" type="presParOf" srcId="{CAB613BC-0F1B-4E41-B9A8-ACE112603A9C}" destId="{A3483856-EBD6-437C-A630-B13B8EFEFA24}" srcOrd="2" destOrd="0" presId="urn:microsoft.com/office/officeart/2005/8/layout/orgChart1"/>
    <dgm:cxn modelId="{AEFE3FF5-08EF-4FAC-9BE5-CB9C3717CBFA}" type="presParOf" srcId="{CAB613BC-0F1B-4E41-B9A8-ACE112603A9C}" destId="{AA7CEBA8-50EC-4E91-BF3D-57AE8D022EDA}" srcOrd="3" destOrd="0" presId="urn:microsoft.com/office/officeart/2005/8/layout/orgChart1"/>
    <dgm:cxn modelId="{6995E16D-F44B-4961-BA5E-BF7D8C46DFBA}" type="presParOf" srcId="{AA7CEBA8-50EC-4E91-BF3D-57AE8D022EDA}" destId="{BD3C7D35-305A-4D53-A701-E18083C9C6D3}" srcOrd="0" destOrd="0" presId="urn:microsoft.com/office/officeart/2005/8/layout/orgChart1"/>
    <dgm:cxn modelId="{389442F5-FCDC-4B17-B19D-8DB6E9C1DBA6}" type="presParOf" srcId="{BD3C7D35-305A-4D53-A701-E18083C9C6D3}" destId="{603F3A0C-920C-483A-AE3C-52DDD2F4E1A3}" srcOrd="0" destOrd="0" presId="urn:microsoft.com/office/officeart/2005/8/layout/orgChart1"/>
    <dgm:cxn modelId="{0F94C17B-68C7-4DA9-82FA-2940B8348884}" type="presParOf" srcId="{BD3C7D35-305A-4D53-A701-E18083C9C6D3}" destId="{E60D63DD-AC9C-4601-9D8F-0A47471A3E03}" srcOrd="1" destOrd="0" presId="urn:microsoft.com/office/officeart/2005/8/layout/orgChart1"/>
    <dgm:cxn modelId="{3B6544DE-EAFE-48A7-A46F-AD95A2519913}" type="presParOf" srcId="{AA7CEBA8-50EC-4E91-BF3D-57AE8D022EDA}" destId="{5F0DA074-1775-4195-84BA-F59EE265E05D}" srcOrd="1" destOrd="0" presId="urn:microsoft.com/office/officeart/2005/8/layout/orgChart1"/>
    <dgm:cxn modelId="{559437DC-6804-46EA-A187-6475D18CA2DD}" type="presParOf" srcId="{AA7CEBA8-50EC-4E91-BF3D-57AE8D022EDA}" destId="{A6363866-C022-4011-A6FC-88927A2C9639}" srcOrd="2" destOrd="0" presId="urn:microsoft.com/office/officeart/2005/8/layout/orgChart1"/>
    <dgm:cxn modelId="{3AF3BA89-B903-4B7D-90F8-29BF7208671B}" type="presParOf" srcId="{7BBE2C6B-CF77-48B4-858F-1A947BB1B520}" destId="{44D4F1ED-98D9-498E-94A2-DFADA2CA35B0}" srcOrd="2" destOrd="0" presId="urn:microsoft.com/office/officeart/2005/8/layout/orgChart1"/>
    <dgm:cxn modelId="{B3ED5850-07BB-42A6-905D-C3912EDFDB97}" type="presParOf" srcId="{558A97BE-F2ED-40E7-BB27-79F0715090CE}" destId="{F94661A3-E896-4F99-A217-3AF4F79910C4}" srcOrd="2" destOrd="0" presId="urn:microsoft.com/office/officeart/2005/8/layout/orgChart1"/>
    <dgm:cxn modelId="{5D43E4E8-CA56-4855-9495-2DE87D67197C}" type="presParOf" srcId="{558A97BE-F2ED-40E7-BB27-79F0715090CE}" destId="{D24C1018-7986-46F9-B741-8D5D10625015}" srcOrd="3" destOrd="0" presId="urn:microsoft.com/office/officeart/2005/8/layout/orgChart1"/>
    <dgm:cxn modelId="{C8B1990A-F9E3-429D-B9D6-9824FC760FF6}" type="presParOf" srcId="{D24C1018-7986-46F9-B741-8D5D10625015}" destId="{CE4344B1-D26B-4442-8DA3-03E613F4B2B4}" srcOrd="0" destOrd="0" presId="urn:microsoft.com/office/officeart/2005/8/layout/orgChart1"/>
    <dgm:cxn modelId="{F33F9FF6-D167-48F1-A8B1-7A9C43A46FFA}" type="presParOf" srcId="{CE4344B1-D26B-4442-8DA3-03E613F4B2B4}" destId="{1124626F-44C2-411C-8140-DE928C43452C}" srcOrd="0" destOrd="0" presId="urn:microsoft.com/office/officeart/2005/8/layout/orgChart1"/>
    <dgm:cxn modelId="{C2DC0472-A043-4B93-9B20-6FEE069D5A28}" type="presParOf" srcId="{CE4344B1-D26B-4442-8DA3-03E613F4B2B4}" destId="{630F2FB7-0005-434D-BA76-13B778E91CF9}" srcOrd="1" destOrd="0" presId="urn:microsoft.com/office/officeart/2005/8/layout/orgChart1"/>
    <dgm:cxn modelId="{BE5EAEC5-C37B-448C-AF2F-EB5D230B7601}" type="presParOf" srcId="{D24C1018-7986-46F9-B741-8D5D10625015}" destId="{9E03B764-7506-4A67-B8AD-E9AEC996705E}" srcOrd="1" destOrd="0" presId="urn:microsoft.com/office/officeart/2005/8/layout/orgChart1"/>
    <dgm:cxn modelId="{80D1572F-E8CC-4422-A81F-ABC8593F3A3C}" type="presParOf" srcId="{D24C1018-7986-46F9-B741-8D5D10625015}" destId="{2B2B1FB8-0240-4293-8084-57CCB260D3AE}" srcOrd="2" destOrd="0" presId="urn:microsoft.com/office/officeart/2005/8/layout/orgChart1"/>
    <dgm:cxn modelId="{D87C5738-EE1C-432D-BB96-55D54C7EDFA6}" type="presParOf" srcId="{558A97BE-F2ED-40E7-BB27-79F0715090CE}" destId="{E3CE9966-DD2C-40F6-806A-7D6E038F2A54}" srcOrd="4" destOrd="0" presId="urn:microsoft.com/office/officeart/2005/8/layout/orgChart1"/>
    <dgm:cxn modelId="{231A1D65-C06C-49BB-9557-B37F9375600A}" type="presParOf" srcId="{558A97BE-F2ED-40E7-BB27-79F0715090CE}" destId="{13033473-090D-4ADE-8116-A15580D16AD4}" srcOrd="5" destOrd="0" presId="urn:microsoft.com/office/officeart/2005/8/layout/orgChart1"/>
    <dgm:cxn modelId="{4F8AA9D7-A108-415C-86BB-6526D8D70C90}" type="presParOf" srcId="{13033473-090D-4ADE-8116-A15580D16AD4}" destId="{F2DA32D7-DC7D-42B8-B07E-6A108BD08750}" srcOrd="0" destOrd="0" presId="urn:microsoft.com/office/officeart/2005/8/layout/orgChart1"/>
    <dgm:cxn modelId="{CDC29A84-BE15-471F-8B57-A9C82DDBD2AD}" type="presParOf" srcId="{F2DA32D7-DC7D-42B8-B07E-6A108BD08750}" destId="{8DECA698-4F02-43A2-A436-B10CBF436998}" srcOrd="0" destOrd="0" presId="urn:microsoft.com/office/officeart/2005/8/layout/orgChart1"/>
    <dgm:cxn modelId="{5DC0E533-A77E-4C91-88D1-B29A4960E208}" type="presParOf" srcId="{F2DA32D7-DC7D-42B8-B07E-6A108BD08750}" destId="{9F19C324-0463-4D5F-8AD2-EE243107DFFB}" srcOrd="1" destOrd="0" presId="urn:microsoft.com/office/officeart/2005/8/layout/orgChart1"/>
    <dgm:cxn modelId="{BE3B127F-DF4A-4E68-A6EF-0F514669929F}" type="presParOf" srcId="{13033473-090D-4ADE-8116-A15580D16AD4}" destId="{8340EC52-B369-4EE6-BBB2-5608A4C0C973}" srcOrd="1" destOrd="0" presId="urn:microsoft.com/office/officeart/2005/8/layout/orgChart1"/>
    <dgm:cxn modelId="{E28830A5-F163-4082-969A-29D237C4D0F2}" type="presParOf" srcId="{13033473-090D-4ADE-8116-A15580D16AD4}" destId="{178F620A-0533-402F-B62A-0A5227AFE58E}" srcOrd="2" destOrd="0" presId="urn:microsoft.com/office/officeart/2005/8/layout/orgChart1"/>
    <dgm:cxn modelId="{BE826FC0-2D7F-4F56-9B84-5A9C1213517E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057A015C-5A2A-41AD-AB62-DA941B14502F}">
      <dgm:prSet phldrT="[Szöveg]" custT="1"/>
      <dgm:spPr/>
      <dgm:t>
        <a:bodyPr/>
        <a:lstStyle/>
        <a:p>
          <a:r>
            <a:rPr lang="hu-HU" sz="2400" dirty="0" smtClean="0"/>
            <a:t>Hálózati szintű</a:t>
          </a:r>
          <a:endParaRPr lang="hu-HU" sz="2400" dirty="0"/>
        </a:p>
      </dgm:t>
    </dgm:pt>
    <dgm:pt modelId="{16249003-D659-422F-9214-2B6EC0459718}" type="parTrans" cxnId="{FDE58E24-B7CE-4908-8FB9-B03AB55B2BD7}">
      <dgm:prSet/>
      <dgm:spPr/>
      <dgm:t>
        <a:bodyPr/>
        <a:lstStyle/>
        <a:p>
          <a:endParaRPr lang="hu-HU" sz="1400"/>
        </a:p>
      </dgm:t>
    </dgm:pt>
    <dgm:pt modelId="{15C32874-8D67-488F-8478-42ADC29EB5DF}" type="sibTrans" cxnId="{FDE58E24-B7CE-4908-8FB9-B03AB55B2BD7}">
      <dgm:prSet/>
      <dgm:spPr/>
      <dgm:t>
        <a:bodyPr/>
        <a:lstStyle/>
        <a:p>
          <a:endParaRPr lang="hu-HU" sz="1400"/>
        </a:p>
      </dgm:t>
    </dgm:pt>
    <dgm:pt modelId="{AF824691-9CA6-4FD8-ABC2-0C7638D125AC}">
      <dgm:prSet phldrT="[Szöveg]" custT="1"/>
      <dgm:spPr/>
      <dgm:t>
        <a:bodyPr/>
        <a:lstStyle/>
        <a:p>
          <a:r>
            <a:rPr lang="hu-HU" sz="2400" dirty="0" smtClean="0"/>
            <a:t>Alkalmazási szintű</a:t>
          </a:r>
        </a:p>
      </dgm:t>
    </dgm:pt>
    <dgm:pt modelId="{54156D4C-468D-4DC3-A7BC-9C41BF24F21D}" type="parTrans" cxnId="{B5285F29-966D-489A-955A-982756B01088}">
      <dgm:prSet/>
      <dgm:spPr/>
      <dgm:t>
        <a:bodyPr/>
        <a:lstStyle/>
        <a:p>
          <a:endParaRPr lang="hu-HU" sz="1400"/>
        </a:p>
      </dgm:t>
    </dgm:pt>
    <dgm:pt modelId="{E75850C3-DE71-48C8-AF7D-ABD2F26298E9}" type="sibTrans" cxnId="{B5285F29-966D-489A-955A-982756B01088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 custLinFactNeighborX="-36463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 custLinFactNeighborX="-48630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B1FEFD39-32EB-4A56-8E55-F8755F3B52A0}" type="pres">
      <dgm:prSet presAssocID="{16249003-D659-422F-9214-2B6EC045971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D5ACEF97-A0CA-4B10-8807-9679141F0632}" type="pres">
      <dgm:prSet presAssocID="{057A015C-5A2A-41AD-AB62-DA941B14502F}" presName="hierRoot2" presStyleCnt="0">
        <dgm:presLayoutVars>
          <dgm:hierBranch val="init"/>
        </dgm:presLayoutVars>
      </dgm:prSet>
      <dgm:spPr/>
    </dgm:pt>
    <dgm:pt modelId="{69276188-EE5A-4356-8E56-652F7CA91C38}" type="pres">
      <dgm:prSet presAssocID="{057A015C-5A2A-41AD-AB62-DA941B14502F}" presName="rootComposite" presStyleCnt="0"/>
      <dgm:spPr/>
    </dgm:pt>
    <dgm:pt modelId="{0C93A7FE-A01D-444A-8EB0-3BCBEFBCB190}" type="pres">
      <dgm:prSet presAssocID="{057A015C-5A2A-41AD-AB62-DA941B14502F}" presName="rootText" presStyleLbl="node3" presStyleIdx="0" presStyleCnt="2" custLinFactNeighborX="-56625" custLinFactNeighborY="144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6C9219C-C972-4ED4-B573-E628D9BC78B5}" type="pres">
      <dgm:prSet presAssocID="{057A015C-5A2A-41AD-AB62-DA941B14502F}" presName="rootConnector" presStyleLbl="node3" presStyleIdx="0" presStyleCnt="2"/>
      <dgm:spPr/>
      <dgm:t>
        <a:bodyPr/>
        <a:lstStyle/>
        <a:p>
          <a:endParaRPr lang="hu-HU"/>
        </a:p>
      </dgm:t>
    </dgm:pt>
    <dgm:pt modelId="{DE3BA2BC-8EA9-432D-AE08-684BD7FE7115}" type="pres">
      <dgm:prSet presAssocID="{057A015C-5A2A-41AD-AB62-DA941B14502F}" presName="hierChild4" presStyleCnt="0"/>
      <dgm:spPr/>
    </dgm:pt>
    <dgm:pt modelId="{91B98984-1B37-4000-ADA2-1EE13DBF9A8C}" type="pres">
      <dgm:prSet presAssocID="{057A015C-5A2A-41AD-AB62-DA941B14502F}" presName="hierChild5" presStyleCnt="0"/>
      <dgm:spPr/>
    </dgm:pt>
    <dgm:pt modelId="{18D24440-3264-44AB-9367-38035BA6ACFB}" type="pres">
      <dgm:prSet presAssocID="{54156D4C-468D-4DC3-A7BC-9C41BF24F21D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A0913C4-1A38-4E24-9C0A-67801EA75267}" type="pres">
      <dgm:prSet presAssocID="{AF824691-9CA6-4FD8-ABC2-0C7638D125AC}" presName="hierRoot2" presStyleCnt="0">
        <dgm:presLayoutVars>
          <dgm:hierBranch val="init"/>
        </dgm:presLayoutVars>
      </dgm:prSet>
      <dgm:spPr/>
    </dgm:pt>
    <dgm:pt modelId="{47F7D338-00F5-4546-B0F5-4E2AFCABA06C}" type="pres">
      <dgm:prSet presAssocID="{AF824691-9CA6-4FD8-ABC2-0C7638D125AC}" presName="rootComposite" presStyleCnt="0"/>
      <dgm:spPr/>
    </dgm:pt>
    <dgm:pt modelId="{751E28E1-2A2D-4A20-B56C-B884683FEAE2}" type="pres">
      <dgm:prSet presAssocID="{AF824691-9CA6-4FD8-ABC2-0C7638D125AC}" presName="rootText" presStyleLbl="node3" presStyleIdx="1" presStyleCnt="2" custLinFactNeighborX="-56625" custLinFactNeighborY="-1131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D004E4-331D-4B02-899B-0EAD7B7DE383}" type="pres">
      <dgm:prSet presAssocID="{AF824691-9CA6-4FD8-ABC2-0C7638D125AC}" presName="rootConnector" presStyleLbl="node3" presStyleIdx="1" presStyleCnt="2"/>
      <dgm:spPr/>
      <dgm:t>
        <a:bodyPr/>
        <a:lstStyle/>
        <a:p>
          <a:endParaRPr lang="hu-HU"/>
        </a:p>
      </dgm:t>
    </dgm:pt>
    <dgm:pt modelId="{1846B337-8A26-44EF-8CA1-0F0C8D2ED7B8}" type="pres">
      <dgm:prSet presAssocID="{AF824691-9CA6-4FD8-ABC2-0C7638D125AC}" presName="hierChild4" presStyleCnt="0"/>
      <dgm:spPr/>
    </dgm:pt>
    <dgm:pt modelId="{C5D956C9-54A0-458A-8928-2E1BFEDA802A}" type="pres">
      <dgm:prSet presAssocID="{AF824691-9CA6-4FD8-ABC2-0C7638D125AC}" presName="hierChild5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57D7328-2745-4A35-B24C-E5BC0352D3C1}" type="presOf" srcId="{AC62DDFB-1F24-480F-B3A2-4BE46190244B}" destId="{11F23C37-B2D4-467E-B580-2FA752057E45}" srcOrd="1" destOrd="0" presId="urn:microsoft.com/office/officeart/2005/8/layout/orgChart1"/>
    <dgm:cxn modelId="{ACA03264-B550-4251-AC10-3F47D41FDAB5}" type="presOf" srcId="{16249003-D659-422F-9214-2B6EC0459718}" destId="{B1FEFD39-32EB-4A56-8E55-F8755F3B52A0}" srcOrd="0" destOrd="0" presId="urn:microsoft.com/office/officeart/2005/8/layout/orgChart1"/>
    <dgm:cxn modelId="{856C8126-67A8-436E-9625-67677FBAE68C}" type="presOf" srcId="{7005FD7C-3EF1-4B80-9D26-14F6B16D7FF3}" destId="{E3CE9966-DD2C-40F6-806A-7D6E038F2A54}" srcOrd="0" destOrd="0" presId="urn:microsoft.com/office/officeart/2005/8/layout/orgChart1"/>
    <dgm:cxn modelId="{04E00698-A98C-4475-A49F-EDA4AAA9E568}" type="presOf" srcId="{A1EE6BA8-D47A-4E32-84C8-70A6EF746CA7}" destId="{AAEA61F7-9E59-4233-88C5-711250E31039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0D436A56-E9B3-489A-990F-B29D2FF56909}" type="presOf" srcId="{AF824691-9CA6-4FD8-ABC2-0C7638D125AC}" destId="{751E28E1-2A2D-4A20-B56C-B884683FEAE2}" srcOrd="0" destOrd="0" presId="urn:microsoft.com/office/officeart/2005/8/layout/orgChart1"/>
    <dgm:cxn modelId="{1BFE0704-7ECB-4E61-93C9-27F5D7187279}" type="presOf" srcId="{057A015C-5A2A-41AD-AB62-DA941B14502F}" destId="{C6C9219C-C972-4ED4-B573-E628D9BC78B5}" srcOrd="1" destOrd="0" presId="urn:microsoft.com/office/officeart/2005/8/layout/orgChart1"/>
    <dgm:cxn modelId="{FDE58E24-B7CE-4908-8FB9-B03AB55B2BD7}" srcId="{75E744B7-6EC8-4CAA-BE72-5975E2D44EC1}" destId="{057A015C-5A2A-41AD-AB62-DA941B14502F}" srcOrd="0" destOrd="0" parTransId="{16249003-D659-422F-9214-2B6EC0459718}" sibTransId="{15C32874-8D67-488F-8478-42ADC29EB5DF}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B16AEBD3-6879-4AC4-B096-E0D022557F27}" type="presOf" srcId="{FE9683BC-51C0-4EC6-BCAA-94D6AED8E900}" destId="{8DECA698-4F02-43A2-A436-B10CBF436998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ED7AE74-F350-4719-B241-B7E56150894C}" type="presOf" srcId="{AF824691-9CA6-4FD8-ABC2-0C7638D125AC}" destId="{C2D004E4-331D-4B02-899B-0EAD7B7DE383}" srcOrd="1" destOrd="0" presId="urn:microsoft.com/office/officeart/2005/8/layout/orgChart1"/>
    <dgm:cxn modelId="{B5285F29-966D-489A-955A-982756B01088}" srcId="{75E744B7-6EC8-4CAA-BE72-5975E2D44EC1}" destId="{AF824691-9CA6-4FD8-ABC2-0C7638D125AC}" srcOrd="1" destOrd="0" parTransId="{54156D4C-468D-4DC3-A7BC-9C41BF24F21D}" sibTransId="{E75850C3-DE71-48C8-AF7D-ABD2F26298E9}"/>
    <dgm:cxn modelId="{3D148326-D8F6-4B69-ADD4-FD1721A2A5B7}" type="presOf" srcId="{C9A869F9-D38C-4AD4-A5E5-6B72D42C87FA}" destId="{57E6E0AC-EA87-4BA8-95B1-A8861900EB67}" srcOrd="0" destOrd="0" presId="urn:microsoft.com/office/officeart/2005/8/layout/orgChart1"/>
    <dgm:cxn modelId="{87C7CD62-A287-4A17-A15D-86F452E20E09}" type="presOf" srcId="{75E744B7-6EC8-4CAA-BE72-5975E2D44EC1}" destId="{1124626F-44C2-411C-8140-DE928C43452C}" srcOrd="0" destOrd="0" presId="urn:microsoft.com/office/officeart/2005/8/layout/orgChart1"/>
    <dgm:cxn modelId="{B476AD96-BBA9-4944-8B93-C403414DFC57}" type="presOf" srcId="{75E744B7-6EC8-4CAA-BE72-5975E2D44EC1}" destId="{630F2FB7-0005-434D-BA76-13B778E91CF9}" srcOrd="1" destOrd="0" presId="urn:microsoft.com/office/officeart/2005/8/layout/orgChart1"/>
    <dgm:cxn modelId="{6EE27764-BEE8-4BC7-A762-3DD5CF8CD52E}" type="presOf" srcId="{69ED3B2C-41C7-4EB9-BA2C-88332214FC7A}" destId="{BD1CD5FE-52E8-4C44-BF51-382DB0C53422}" srcOrd="1" destOrd="0" presId="urn:microsoft.com/office/officeart/2005/8/layout/orgChart1"/>
    <dgm:cxn modelId="{508C643F-7FAB-4278-9380-CCDEF7537D4A}" type="presOf" srcId="{FE9683BC-51C0-4EC6-BCAA-94D6AED8E900}" destId="{9F19C324-0463-4D5F-8AD2-EE243107DFFB}" srcOrd="1" destOrd="0" presId="urn:microsoft.com/office/officeart/2005/8/layout/orgChart1"/>
    <dgm:cxn modelId="{E247DA54-EBEE-4513-97C0-4A5CE02AE753}" type="presOf" srcId="{69ED3B2C-41C7-4EB9-BA2C-88332214FC7A}" destId="{50582F4F-0ACE-4852-A3DA-FD4DECDC3955}" srcOrd="0" destOrd="0" presId="urn:microsoft.com/office/officeart/2005/8/layout/orgChart1"/>
    <dgm:cxn modelId="{DA0B26D2-C3E2-4535-A9F1-900CFE8EB959}" type="presOf" srcId="{54156D4C-468D-4DC3-A7BC-9C41BF24F21D}" destId="{18D24440-3264-44AB-9367-38035BA6ACFB}" srcOrd="0" destOrd="0" presId="urn:microsoft.com/office/officeart/2005/8/layout/orgChart1"/>
    <dgm:cxn modelId="{7F355B7F-2146-4E9D-AD89-06E462757267}" type="presOf" srcId="{057A015C-5A2A-41AD-AB62-DA941B14502F}" destId="{0C93A7FE-A01D-444A-8EB0-3BCBEFBCB190}" srcOrd="0" destOrd="0" presId="urn:microsoft.com/office/officeart/2005/8/layout/orgChart1"/>
    <dgm:cxn modelId="{5982CB32-5CC7-48FB-BA64-A8A825D3E907}" type="presOf" srcId="{AC62DDFB-1F24-480F-B3A2-4BE46190244B}" destId="{B24396F2-3279-4029-8ED2-6F8CFD75E775}" srcOrd="0" destOrd="0" presId="urn:microsoft.com/office/officeart/2005/8/layout/orgChart1"/>
    <dgm:cxn modelId="{185F6CA2-DA32-4942-BEF9-8F9B6C168830}" type="presOf" srcId="{BCF01D3A-F1F1-4ADF-B562-7F8304B62156}" destId="{F94661A3-E896-4F99-A217-3AF4F79910C4}" srcOrd="0" destOrd="0" presId="urn:microsoft.com/office/officeart/2005/8/layout/orgChart1"/>
    <dgm:cxn modelId="{04FFBA40-A49E-47DA-8D30-EB9E15692B4C}" type="presParOf" srcId="{AAEA61F7-9E59-4233-88C5-711250E31039}" destId="{2440A4DD-E883-4601-BF7A-E8ABACB67518}" srcOrd="0" destOrd="0" presId="urn:microsoft.com/office/officeart/2005/8/layout/orgChart1"/>
    <dgm:cxn modelId="{09C37F50-73EB-4E44-A858-DDE8032C21A9}" type="presParOf" srcId="{2440A4DD-E883-4601-BF7A-E8ABACB67518}" destId="{726A428F-6FAE-40DD-8C67-3F2AF0331F0B}" srcOrd="0" destOrd="0" presId="urn:microsoft.com/office/officeart/2005/8/layout/orgChart1"/>
    <dgm:cxn modelId="{5D1F6477-A18C-4E45-A948-0F53DD228F00}" type="presParOf" srcId="{726A428F-6FAE-40DD-8C67-3F2AF0331F0B}" destId="{B24396F2-3279-4029-8ED2-6F8CFD75E775}" srcOrd="0" destOrd="0" presId="urn:microsoft.com/office/officeart/2005/8/layout/orgChart1"/>
    <dgm:cxn modelId="{08E5D8CC-3D3C-4AB9-9F74-33C7CC460C84}" type="presParOf" srcId="{726A428F-6FAE-40DD-8C67-3F2AF0331F0B}" destId="{11F23C37-B2D4-467E-B580-2FA752057E45}" srcOrd="1" destOrd="0" presId="urn:microsoft.com/office/officeart/2005/8/layout/orgChart1"/>
    <dgm:cxn modelId="{711BA07B-2C5C-4771-BB40-1E95EA3D4823}" type="presParOf" srcId="{2440A4DD-E883-4601-BF7A-E8ABACB67518}" destId="{558A97BE-F2ED-40E7-BB27-79F0715090CE}" srcOrd="1" destOrd="0" presId="urn:microsoft.com/office/officeart/2005/8/layout/orgChart1"/>
    <dgm:cxn modelId="{F02E2607-0F4D-40EF-A07E-FA55EC22A814}" type="presParOf" srcId="{558A97BE-F2ED-40E7-BB27-79F0715090CE}" destId="{57E6E0AC-EA87-4BA8-95B1-A8861900EB67}" srcOrd="0" destOrd="0" presId="urn:microsoft.com/office/officeart/2005/8/layout/orgChart1"/>
    <dgm:cxn modelId="{A2B6769C-05C3-4B69-8E1C-571FAB64318B}" type="presParOf" srcId="{558A97BE-F2ED-40E7-BB27-79F0715090CE}" destId="{7BBE2C6B-CF77-48B4-858F-1A947BB1B520}" srcOrd="1" destOrd="0" presId="urn:microsoft.com/office/officeart/2005/8/layout/orgChart1"/>
    <dgm:cxn modelId="{5053ACAC-A446-4C5B-94BD-D50F15E2B87B}" type="presParOf" srcId="{7BBE2C6B-CF77-48B4-858F-1A947BB1B520}" destId="{54E0D992-C2AF-462E-8493-7C059719CD3F}" srcOrd="0" destOrd="0" presId="urn:microsoft.com/office/officeart/2005/8/layout/orgChart1"/>
    <dgm:cxn modelId="{1000A757-D52C-4CC5-8523-17E7A526455A}" type="presParOf" srcId="{54E0D992-C2AF-462E-8493-7C059719CD3F}" destId="{50582F4F-0ACE-4852-A3DA-FD4DECDC3955}" srcOrd="0" destOrd="0" presId="urn:microsoft.com/office/officeart/2005/8/layout/orgChart1"/>
    <dgm:cxn modelId="{3E91A513-4E34-4F9C-A46E-0E1D77607157}" type="presParOf" srcId="{54E0D992-C2AF-462E-8493-7C059719CD3F}" destId="{BD1CD5FE-52E8-4C44-BF51-382DB0C53422}" srcOrd="1" destOrd="0" presId="urn:microsoft.com/office/officeart/2005/8/layout/orgChart1"/>
    <dgm:cxn modelId="{AF2115F6-DB81-4F0D-86CF-7FE822BB16E3}" type="presParOf" srcId="{7BBE2C6B-CF77-48B4-858F-1A947BB1B520}" destId="{CAB613BC-0F1B-4E41-B9A8-ACE112603A9C}" srcOrd="1" destOrd="0" presId="urn:microsoft.com/office/officeart/2005/8/layout/orgChart1"/>
    <dgm:cxn modelId="{694BAB67-B35D-412C-95F6-A9D2B1EE8B48}" type="presParOf" srcId="{7BBE2C6B-CF77-48B4-858F-1A947BB1B520}" destId="{44D4F1ED-98D9-498E-94A2-DFADA2CA35B0}" srcOrd="2" destOrd="0" presId="urn:microsoft.com/office/officeart/2005/8/layout/orgChart1"/>
    <dgm:cxn modelId="{8D60C02B-388B-4F84-84F7-C757A607EEA7}" type="presParOf" srcId="{558A97BE-F2ED-40E7-BB27-79F0715090CE}" destId="{F94661A3-E896-4F99-A217-3AF4F79910C4}" srcOrd="2" destOrd="0" presId="urn:microsoft.com/office/officeart/2005/8/layout/orgChart1"/>
    <dgm:cxn modelId="{ACCB51DF-4275-4301-A1D8-3412BBB2D7EF}" type="presParOf" srcId="{558A97BE-F2ED-40E7-BB27-79F0715090CE}" destId="{D24C1018-7986-46F9-B741-8D5D10625015}" srcOrd="3" destOrd="0" presId="urn:microsoft.com/office/officeart/2005/8/layout/orgChart1"/>
    <dgm:cxn modelId="{0773C52B-251A-4554-89E0-BB7A94A1A3E1}" type="presParOf" srcId="{D24C1018-7986-46F9-B741-8D5D10625015}" destId="{CE4344B1-D26B-4442-8DA3-03E613F4B2B4}" srcOrd="0" destOrd="0" presId="urn:microsoft.com/office/officeart/2005/8/layout/orgChart1"/>
    <dgm:cxn modelId="{B6433C84-2F62-47D3-A728-C79FF0B6C90E}" type="presParOf" srcId="{CE4344B1-D26B-4442-8DA3-03E613F4B2B4}" destId="{1124626F-44C2-411C-8140-DE928C43452C}" srcOrd="0" destOrd="0" presId="urn:microsoft.com/office/officeart/2005/8/layout/orgChart1"/>
    <dgm:cxn modelId="{C60DB371-6894-47BF-9631-8885C2C482A0}" type="presParOf" srcId="{CE4344B1-D26B-4442-8DA3-03E613F4B2B4}" destId="{630F2FB7-0005-434D-BA76-13B778E91CF9}" srcOrd="1" destOrd="0" presId="urn:microsoft.com/office/officeart/2005/8/layout/orgChart1"/>
    <dgm:cxn modelId="{AA1A4C9F-C6FB-4D8F-BCFE-49D1B01CEF0C}" type="presParOf" srcId="{D24C1018-7986-46F9-B741-8D5D10625015}" destId="{9E03B764-7506-4A67-B8AD-E9AEC996705E}" srcOrd="1" destOrd="0" presId="urn:microsoft.com/office/officeart/2005/8/layout/orgChart1"/>
    <dgm:cxn modelId="{17F8B8B3-0439-4D29-9618-DF9876101280}" type="presParOf" srcId="{9E03B764-7506-4A67-B8AD-E9AEC996705E}" destId="{B1FEFD39-32EB-4A56-8E55-F8755F3B52A0}" srcOrd="0" destOrd="0" presId="urn:microsoft.com/office/officeart/2005/8/layout/orgChart1"/>
    <dgm:cxn modelId="{815A7840-F4EE-4C3C-828A-5B8510600F90}" type="presParOf" srcId="{9E03B764-7506-4A67-B8AD-E9AEC996705E}" destId="{D5ACEF97-A0CA-4B10-8807-9679141F0632}" srcOrd="1" destOrd="0" presId="urn:microsoft.com/office/officeart/2005/8/layout/orgChart1"/>
    <dgm:cxn modelId="{E665E327-144E-411C-BBE5-70958091F68D}" type="presParOf" srcId="{D5ACEF97-A0CA-4B10-8807-9679141F0632}" destId="{69276188-EE5A-4356-8E56-652F7CA91C38}" srcOrd="0" destOrd="0" presId="urn:microsoft.com/office/officeart/2005/8/layout/orgChart1"/>
    <dgm:cxn modelId="{E0026E5B-F186-4AFC-AB93-0AA1812629DD}" type="presParOf" srcId="{69276188-EE5A-4356-8E56-652F7CA91C38}" destId="{0C93A7FE-A01D-444A-8EB0-3BCBEFBCB190}" srcOrd="0" destOrd="0" presId="urn:microsoft.com/office/officeart/2005/8/layout/orgChart1"/>
    <dgm:cxn modelId="{54042FB7-0CF0-4750-9850-6B7555BDFBFB}" type="presParOf" srcId="{69276188-EE5A-4356-8E56-652F7CA91C38}" destId="{C6C9219C-C972-4ED4-B573-E628D9BC78B5}" srcOrd="1" destOrd="0" presId="urn:microsoft.com/office/officeart/2005/8/layout/orgChart1"/>
    <dgm:cxn modelId="{AAA5C5D0-9588-4014-B4DB-C42CC7A69A91}" type="presParOf" srcId="{D5ACEF97-A0CA-4B10-8807-9679141F0632}" destId="{DE3BA2BC-8EA9-432D-AE08-684BD7FE7115}" srcOrd="1" destOrd="0" presId="urn:microsoft.com/office/officeart/2005/8/layout/orgChart1"/>
    <dgm:cxn modelId="{58B01D8D-E1E7-4E77-81FB-89FE21C59075}" type="presParOf" srcId="{D5ACEF97-A0CA-4B10-8807-9679141F0632}" destId="{91B98984-1B37-4000-ADA2-1EE13DBF9A8C}" srcOrd="2" destOrd="0" presId="urn:microsoft.com/office/officeart/2005/8/layout/orgChart1"/>
    <dgm:cxn modelId="{F58E2724-04AE-4D72-974C-5532B8181223}" type="presParOf" srcId="{9E03B764-7506-4A67-B8AD-E9AEC996705E}" destId="{18D24440-3264-44AB-9367-38035BA6ACFB}" srcOrd="2" destOrd="0" presId="urn:microsoft.com/office/officeart/2005/8/layout/orgChart1"/>
    <dgm:cxn modelId="{D12BEC41-5800-40E0-BFDA-44D796A868C5}" type="presParOf" srcId="{9E03B764-7506-4A67-B8AD-E9AEC996705E}" destId="{EA0913C4-1A38-4E24-9C0A-67801EA75267}" srcOrd="3" destOrd="0" presId="urn:microsoft.com/office/officeart/2005/8/layout/orgChart1"/>
    <dgm:cxn modelId="{890B8979-7A99-4847-BC6D-EFB04E5CEC9D}" type="presParOf" srcId="{EA0913C4-1A38-4E24-9C0A-67801EA75267}" destId="{47F7D338-00F5-4546-B0F5-4E2AFCABA06C}" srcOrd="0" destOrd="0" presId="urn:microsoft.com/office/officeart/2005/8/layout/orgChart1"/>
    <dgm:cxn modelId="{AE3F5167-2A67-427E-A3AF-D402AB0F85B0}" type="presParOf" srcId="{47F7D338-00F5-4546-B0F5-4E2AFCABA06C}" destId="{751E28E1-2A2D-4A20-B56C-B884683FEAE2}" srcOrd="0" destOrd="0" presId="urn:microsoft.com/office/officeart/2005/8/layout/orgChart1"/>
    <dgm:cxn modelId="{88CF4700-7D00-4570-8DC7-F946E6ACDFCA}" type="presParOf" srcId="{47F7D338-00F5-4546-B0F5-4E2AFCABA06C}" destId="{C2D004E4-331D-4B02-899B-0EAD7B7DE383}" srcOrd="1" destOrd="0" presId="urn:microsoft.com/office/officeart/2005/8/layout/orgChart1"/>
    <dgm:cxn modelId="{46ACD367-8D67-4E87-A9AA-1EAF68485EC6}" type="presParOf" srcId="{EA0913C4-1A38-4E24-9C0A-67801EA75267}" destId="{1846B337-8A26-44EF-8CA1-0F0C8D2ED7B8}" srcOrd="1" destOrd="0" presId="urn:microsoft.com/office/officeart/2005/8/layout/orgChart1"/>
    <dgm:cxn modelId="{042C4341-61B8-443F-A5E5-B30778E436CE}" type="presParOf" srcId="{EA0913C4-1A38-4E24-9C0A-67801EA75267}" destId="{C5D956C9-54A0-458A-8928-2E1BFEDA802A}" srcOrd="2" destOrd="0" presId="urn:microsoft.com/office/officeart/2005/8/layout/orgChart1"/>
    <dgm:cxn modelId="{76B4CA70-A004-47A0-8251-AE61168DADE8}" type="presParOf" srcId="{D24C1018-7986-46F9-B741-8D5D10625015}" destId="{2B2B1FB8-0240-4293-8084-57CCB260D3AE}" srcOrd="2" destOrd="0" presId="urn:microsoft.com/office/officeart/2005/8/layout/orgChart1"/>
    <dgm:cxn modelId="{F640E8C2-0DD5-402B-8EBA-01204E8F62BE}" type="presParOf" srcId="{558A97BE-F2ED-40E7-BB27-79F0715090CE}" destId="{E3CE9966-DD2C-40F6-806A-7D6E038F2A54}" srcOrd="4" destOrd="0" presId="urn:microsoft.com/office/officeart/2005/8/layout/orgChart1"/>
    <dgm:cxn modelId="{3667487A-092B-47ED-95EB-29D8C776083F}" type="presParOf" srcId="{558A97BE-F2ED-40E7-BB27-79F0715090CE}" destId="{13033473-090D-4ADE-8116-A15580D16AD4}" srcOrd="5" destOrd="0" presId="urn:microsoft.com/office/officeart/2005/8/layout/orgChart1"/>
    <dgm:cxn modelId="{86954392-E439-4733-A961-B3D89DD086D0}" type="presParOf" srcId="{13033473-090D-4ADE-8116-A15580D16AD4}" destId="{F2DA32D7-DC7D-42B8-B07E-6A108BD08750}" srcOrd="0" destOrd="0" presId="urn:microsoft.com/office/officeart/2005/8/layout/orgChart1"/>
    <dgm:cxn modelId="{25449DE2-3594-4210-918D-0EFC8BCB9D3B}" type="presParOf" srcId="{F2DA32D7-DC7D-42B8-B07E-6A108BD08750}" destId="{8DECA698-4F02-43A2-A436-B10CBF436998}" srcOrd="0" destOrd="0" presId="urn:microsoft.com/office/officeart/2005/8/layout/orgChart1"/>
    <dgm:cxn modelId="{64E49227-99BD-4A2C-A66E-966F8A7B86AB}" type="presParOf" srcId="{F2DA32D7-DC7D-42B8-B07E-6A108BD08750}" destId="{9F19C324-0463-4D5F-8AD2-EE243107DFFB}" srcOrd="1" destOrd="0" presId="urn:microsoft.com/office/officeart/2005/8/layout/orgChart1"/>
    <dgm:cxn modelId="{43D55871-5E10-4755-AEE3-33625052A094}" type="presParOf" srcId="{13033473-090D-4ADE-8116-A15580D16AD4}" destId="{8340EC52-B369-4EE6-BBB2-5608A4C0C973}" srcOrd="1" destOrd="0" presId="urn:microsoft.com/office/officeart/2005/8/layout/orgChart1"/>
    <dgm:cxn modelId="{4133E093-4639-40C7-91CE-78CDCC53ECBA}" type="presParOf" srcId="{13033473-090D-4ADE-8116-A15580D16AD4}" destId="{178F620A-0533-402F-B62A-0A5227AFE58E}" srcOrd="2" destOrd="0" presId="urn:microsoft.com/office/officeart/2005/8/layout/orgChart1"/>
    <dgm:cxn modelId="{1CDDF45A-1989-4157-B38F-F51063791D1F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AEAE1BD4-EF52-4468-9481-9F5F6F3760FA}">
      <dgm:prSet phldrT="[Szöveg]" custT="1"/>
      <dgm:spPr/>
      <dgm:t>
        <a:bodyPr/>
        <a:lstStyle/>
        <a:p>
          <a:r>
            <a:rPr lang="hu-HU" sz="2400" dirty="0" smtClean="0"/>
            <a:t>Megosztott lemezes</a:t>
          </a:r>
          <a:endParaRPr lang="hu-HU" sz="2400" dirty="0"/>
        </a:p>
      </dgm:t>
    </dgm:pt>
    <dgm:pt modelId="{45F3DFC6-590B-40A2-ABC2-5CDF2756F9F3}" type="parTrans" cxnId="{8DA4ED30-7509-4DCD-B22A-902186ABE5FB}">
      <dgm:prSet/>
      <dgm:spPr/>
      <dgm:t>
        <a:bodyPr/>
        <a:lstStyle/>
        <a:p>
          <a:endParaRPr lang="hu-HU" sz="1400"/>
        </a:p>
      </dgm:t>
    </dgm:pt>
    <dgm:pt modelId="{6CA34C2F-CB2D-4DDF-B6B6-41F3836481EE}" type="sibTrans" cxnId="{8DA4ED30-7509-4DCD-B22A-902186ABE5FB}">
      <dgm:prSet/>
      <dgm:spPr/>
      <dgm:t>
        <a:bodyPr/>
        <a:lstStyle/>
        <a:p>
          <a:endParaRPr lang="hu-HU" sz="1400"/>
        </a:p>
      </dgm:t>
    </dgm:pt>
    <dgm:pt modelId="{51308D2E-76D5-4561-A4E3-FB72A27EB13D}">
      <dgm:prSet phldrT="[Szöveg]" custT="1"/>
      <dgm:spPr/>
      <dgm:t>
        <a:bodyPr/>
        <a:lstStyle/>
        <a:p>
          <a:r>
            <a:rPr lang="hu-HU" sz="2400" dirty="0" smtClean="0"/>
            <a:t>Megosztott elem nélküli</a:t>
          </a:r>
        </a:p>
      </dgm:t>
    </dgm:pt>
    <dgm:pt modelId="{D268D20C-7E3F-4D16-8BCB-7E9C2E86161E}" type="parTrans" cxnId="{B972D176-B260-4400-916B-78E64FC6531B}">
      <dgm:prSet/>
      <dgm:spPr/>
      <dgm:t>
        <a:bodyPr/>
        <a:lstStyle/>
        <a:p>
          <a:endParaRPr lang="hu-HU" sz="1400"/>
        </a:p>
      </dgm:t>
    </dgm:pt>
    <dgm:pt modelId="{0BCEEAB1-8709-44C8-AA24-B3AFD0724F01}" type="sibTrans" cxnId="{B972D176-B260-4400-916B-78E64FC6531B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796AE599-FC67-44D3-A63E-F48C19E96621}" type="pres">
      <dgm:prSet presAssocID="{45F3DFC6-590B-40A2-ABC2-5CDF2756F9F3}" presName="Name37" presStyleLbl="parChTrans1D3" presStyleIdx="0" presStyleCnt="2"/>
      <dgm:spPr/>
      <dgm:t>
        <a:bodyPr/>
        <a:lstStyle/>
        <a:p>
          <a:endParaRPr lang="hu-HU"/>
        </a:p>
      </dgm:t>
    </dgm:pt>
    <dgm:pt modelId="{CE612A99-B463-4958-A56C-614F50117E06}" type="pres">
      <dgm:prSet presAssocID="{AEAE1BD4-EF52-4468-9481-9F5F6F3760FA}" presName="hierRoot2" presStyleCnt="0">
        <dgm:presLayoutVars>
          <dgm:hierBranch val="init"/>
        </dgm:presLayoutVars>
      </dgm:prSet>
      <dgm:spPr/>
    </dgm:pt>
    <dgm:pt modelId="{B59B0CA8-3D40-468C-81BC-3C9C929967BC}" type="pres">
      <dgm:prSet presAssocID="{AEAE1BD4-EF52-4468-9481-9F5F6F3760FA}" presName="rootComposite" presStyleCnt="0"/>
      <dgm:spPr/>
    </dgm:pt>
    <dgm:pt modelId="{012B4F61-BC0E-41E1-A12C-73D8B5A0E79D}" type="pres">
      <dgm:prSet presAssocID="{AEAE1BD4-EF52-4468-9481-9F5F6F3760F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4FCCF7-62BC-454C-9DC0-C5B70E9099AF}" type="pres">
      <dgm:prSet presAssocID="{AEAE1BD4-EF52-4468-9481-9F5F6F3760FA}" presName="rootConnector" presStyleLbl="node3" presStyleIdx="0" presStyleCnt="2"/>
      <dgm:spPr/>
      <dgm:t>
        <a:bodyPr/>
        <a:lstStyle/>
        <a:p>
          <a:endParaRPr lang="hu-HU"/>
        </a:p>
      </dgm:t>
    </dgm:pt>
    <dgm:pt modelId="{853636E9-D5B6-491C-A0A5-BFB74DFF1970}" type="pres">
      <dgm:prSet presAssocID="{AEAE1BD4-EF52-4468-9481-9F5F6F3760FA}" presName="hierChild4" presStyleCnt="0"/>
      <dgm:spPr/>
    </dgm:pt>
    <dgm:pt modelId="{70D7427B-7927-46B6-B993-1F1F187144BF}" type="pres">
      <dgm:prSet presAssocID="{AEAE1BD4-EF52-4468-9481-9F5F6F3760FA}" presName="hierChild5" presStyleCnt="0"/>
      <dgm:spPr/>
    </dgm:pt>
    <dgm:pt modelId="{1BD3023A-A1EA-4B39-8009-6983B0264BF7}" type="pres">
      <dgm:prSet presAssocID="{D268D20C-7E3F-4D16-8BCB-7E9C2E86161E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58515A3-F580-49BE-B714-F75DFF2B4D03}" type="pres">
      <dgm:prSet presAssocID="{51308D2E-76D5-4561-A4E3-FB72A27EB13D}" presName="hierRoot2" presStyleCnt="0">
        <dgm:presLayoutVars>
          <dgm:hierBranch val="init"/>
        </dgm:presLayoutVars>
      </dgm:prSet>
      <dgm:spPr/>
    </dgm:pt>
    <dgm:pt modelId="{76CEBBDD-B1A6-4013-AB9E-4ABDCF34003B}" type="pres">
      <dgm:prSet presAssocID="{51308D2E-76D5-4561-A4E3-FB72A27EB13D}" presName="rootComposite" presStyleCnt="0"/>
      <dgm:spPr/>
    </dgm:pt>
    <dgm:pt modelId="{477DDFFD-CED8-4281-813F-27DEA9DB02D4}" type="pres">
      <dgm:prSet presAssocID="{51308D2E-76D5-4561-A4E3-FB72A27EB13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41AEA00-1E50-4AC3-807B-9EAF9F6170FC}" type="pres">
      <dgm:prSet presAssocID="{51308D2E-76D5-4561-A4E3-FB72A27EB13D}" presName="rootConnector" presStyleLbl="node3" presStyleIdx="1" presStyleCnt="2"/>
      <dgm:spPr/>
      <dgm:t>
        <a:bodyPr/>
        <a:lstStyle/>
        <a:p>
          <a:endParaRPr lang="hu-HU"/>
        </a:p>
      </dgm:t>
    </dgm:pt>
    <dgm:pt modelId="{493552AB-5F4A-4B13-8359-1AAD5197ADA3}" type="pres">
      <dgm:prSet presAssocID="{51308D2E-76D5-4561-A4E3-FB72A27EB13D}" presName="hierChild4" presStyleCnt="0"/>
      <dgm:spPr/>
    </dgm:pt>
    <dgm:pt modelId="{8223E0AC-3134-48A6-8ADD-0E0352848626}" type="pres">
      <dgm:prSet presAssocID="{51308D2E-76D5-4561-A4E3-FB72A27EB13D}" presName="hierChild5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C57812B5-6166-461B-80B1-FA07477D751C}" type="presOf" srcId="{75E744B7-6EC8-4CAA-BE72-5975E2D44EC1}" destId="{630F2FB7-0005-434D-BA76-13B778E91CF9}" srcOrd="1" destOrd="0" presId="urn:microsoft.com/office/officeart/2005/8/layout/orgChart1"/>
    <dgm:cxn modelId="{FB374938-3D94-40AF-B35B-E150CF10F1CF}" type="presOf" srcId="{FE9683BC-51C0-4EC6-BCAA-94D6AED8E900}" destId="{8DECA698-4F02-43A2-A436-B10CBF436998}" srcOrd="0" destOrd="0" presId="urn:microsoft.com/office/officeart/2005/8/layout/orgChart1"/>
    <dgm:cxn modelId="{8DA4ED30-7509-4DCD-B22A-902186ABE5FB}" srcId="{FE9683BC-51C0-4EC6-BCAA-94D6AED8E900}" destId="{AEAE1BD4-EF52-4468-9481-9F5F6F3760FA}" srcOrd="0" destOrd="0" parTransId="{45F3DFC6-590B-40A2-ABC2-5CDF2756F9F3}" sibTransId="{6CA34C2F-CB2D-4DDF-B6B6-41F3836481EE}"/>
    <dgm:cxn modelId="{D4C5E600-56C3-439A-8070-70FA897E363C}" type="presOf" srcId="{51308D2E-76D5-4561-A4E3-FB72A27EB13D}" destId="{F41AEA00-1E50-4AC3-807B-9EAF9F6170FC}" srcOrd="1" destOrd="0" presId="urn:microsoft.com/office/officeart/2005/8/layout/orgChart1"/>
    <dgm:cxn modelId="{4FF1C376-D0AE-4324-94E3-C30C3AFA2BC2}" type="presOf" srcId="{AC62DDFB-1F24-480F-B3A2-4BE46190244B}" destId="{B24396F2-3279-4029-8ED2-6F8CFD75E775}" srcOrd="0" destOrd="0" presId="urn:microsoft.com/office/officeart/2005/8/layout/orgChart1"/>
    <dgm:cxn modelId="{3980DADC-F1D5-4709-9B1C-6AB4A8A018D9}" type="presOf" srcId="{A1EE6BA8-D47A-4E32-84C8-70A6EF746CA7}" destId="{AAEA61F7-9E59-4233-88C5-711250E31039}" srcOrd="0" destOrd="0" presId="urn:microsoft.com/office/officeart/2005/8/layout/orgChart1"/>
    <dgm:cxn modelId="{9F721872-6241-4B9B-AE30-7CD82C664E60}" type="presOf" srcId="{45F3DFC6-590B-40A2-ABC2-5CDF2756F9F3}" destId="{796AE599-FC67-44D3-A63E-F48C19E96621}" srcOrd="0" destOrd="0" presId="urn:microsoft.com/office/officeart/2005/8/layout/orgChart1"/>
    <dgm:cxn modelId="{3C94D5DF-ED24-4C77-A9CB-84543F772CF9}" type="presOf" srcId="{D268D20C-7E3F-4D16-8BCB-7E9C2E86161E}" destId="{1BD3023A-A1EA-4B39-8009-6983B0264BF7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8DFBC570-DB45-46C9-B145-0C421F5808E1}" type="presOf" srcId="{7005FD7C-3EF1-4B80-9D26-14F6B16D7FF3}" destId="{E3CE9966-DD2C-40F6-806A-7D6E038F2A54}" srcOrd="0" destOrd="0" presId="urn:microsoft.com/office/officeart/2005/8/layout/orgChart1"/>
    <dgm:cxn modelId="{6581FD5A-625D-48BD-A594-41DBE5341974}" type="presOf" srcId="{69ED3B2C-41C7-4EB9-BA2C-88332214FC7A}" destId="{BD1CD5FE-52E8-4C44-BF51-382DB0C53422}" srcOrd="1" destOrd="0" presId="urn:microsoft.com/office/officeart/2005/8/layout/orgChart1"/>
    <dgm:cxn modelId="{FAE88D37-CFBB-47CB-907F-ED4D5E03A677}" type="presOf" srcId="{AEAE1BD4-EF52-4468-9481-9F5F6F3760FA}" destId="{012B4F61-BC0E-41E1-A12C-73D8B5A0E79D}" srcOrd="0" destOrd="0" presId="urn:microsoft.com/office/officeart/2005/8/layout/orgChart1"/>
    <dgm:cxn modelId="{7116A7B8-1CFC-4433-86C9-58E4D835A474}" type="presOf" srcId="{FE9683BC-51C0-4EC6-BCAA-94D6AED8E900}" destId="{9F19C324-0463-4D5F-8AD2-EE243107DFFB}" srcOrd="1" destOrd="0" presId="urn:microsoft.com/office/officeart/2005/8/layout/orgChart1"/>
    <dgm:cxn modelId="{897F3468-48C1-484A-B556-659608465EDC}" type="presOf" srcId="{51308D2E-76D5-4561-A4E3-FB72A27EB13D}" destId="{477DDFFD-CED8-4281-813F-27DEA9DB02D4}" srcOrd="0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B972D176-B260-4400-916B-78E64FC6531B}" srcId="{FE9683BC-51C0-4EC6-BCAA-94D6AED8E900}" destId="{51308D2E-76D5-4561-A4E3-FB72A27EB13D}" srcOrd="1" destOrd="0" parTransId="{D268D20C-7E3F-4D16-8BCB-7E9C2E86161E}" sibTransId="{0BCEEAB1-8709-44C8-AA24-B3AFD0724F01}"/>
    <dgm:cxn modelId="{85DD9C23-91D0-4443-B616-A99A683D580E}" type="presOf" srcId="{C9A869F9-D38C-4AD4-A5E5-6B72D42C87FA}" destId="{57E6E0AC-EA87-4BA8-95B1-A8861900EB67}" srcOrd="0" destOrd="0" presId="urn:microsoft.com/office/officeart/2005/8/layout/orgChart1"/>
    <dgm:cxn modelId="{31E95BAF-14EA-410D-9F31-5A0592FE8ED5}" type="presOf" srcId="{AEAE1BD4-EF52-4468-9481-9F5F6F3760FA}" destId="{A14FCCF7-62BC-454C-9DC0-C5B70E9099AF}" srcOrd="1" destOrd="0" presId="urn:microsoft.com/office/officeart/2005/8/layout/orgChart1"/>
    <dgm:cxn modelId="{4554A485-8916-4AA6-ACDB-791FA84A5BCD}" type="presOf" srcId="{BCF01D3A-F1F1-4ADF-B562-7F8304B62156}" destId="{F94661A3-E896-4F99-A217-3AF4F79910C4}" srcOrd="0" destOrd="0" presId="urn:microsoft.com/office/officeart/2005/8/layout/orgChart1"/>
    <dgm:cxn modelId="{D51AB828-769D-4039-B107-96ACB6B8ACC6}" type="presOf" srcId="{75E744B7-6EC8-4CAA-BE72-5975E2D44EC1}" destId="{1124626F-44C2-411C-8140-DE928C43452C}" srcOrd="0" destOrd="0" presId="urn:microsoft.com/office/officeart/2005/8/layout/orgChart1"/>
    <dgm:cxn modelId="{4FE34B40-BFB1-4E6E-B2DB-33ABC107EF5A}" type="presOf" srcId="{69ED3B2C-41C7-4EB9-BA2C-88332214FC7A}" destId="{50582F4F-0ACE-4852-A3DA-FD4DECDC3955}" srcOrd="0" destOrd="0" presId="urn:microsoft.com/office/officeart/2005/8/layout/orgChart1"/>
    <dgm:cxn modelId="{63A44D22-3F97-4055-BBD4-538D8CD4648A}" type="presOf" srcId="{AC62DDFB-1F24-480F-B3A2-4BE46190244B}" destId="{11F23C37-B2D4-467E-B580-2FA752057E45}" srcOrd="1" destOrd="0" presId="urn:microsoft.com/office/officeart/2005/8/layout/orgChart1"/>
    <dgm:cxn modelId="{4A23F552-CD6C-4816-BF7B-2C730BBF1D09}" type="presParOf" srcId="{AAEA61F7-9E59-4233-88C5-711250E31039}" destId="{2440A4DD-E883-4601-BF7A-E8ABACB67518}" srcOrd="0" destOrd="0" presId="urn:microsoft.com/office/officeart/2005/8/layout/orgChart1"/>
    <dgm:cxn modelId="{ED0E6037-42C6-4CEA-B6E0-A6B047805AB2}" type="presParOf" srcId="{2440A4DD-E883-4601-BF7A-E8ABACB67518}" destId="{726A428F-6FAE-40DD-8C67-3F2AF0331F0B}" srcOrd="0" destOrd="0" presId="urn:microsoft.com/office/officeart/2005/8/layout/orgChart1"/>
    <dgm:cxn modelId="{DF369C84-EB8D-4DE3-9E70-E8B750BACFD3}" type="presParOf" srcId="{726A428F-6FAE-40DD-8C67-3F2AF0331F0B}" destId="{B24396F2-3279-4029-8ED2-6F8CFD75E775}" srcOrd="0" destOrd="0" presId="urn:microsoft.com/office/officeart/2005/8/layout/orgChart1"/>
    <dgm:cxn modelId="{7AC36B64-7D9E-45A3-92AB-2626F3E69D27}" type="presParOf" srcId="{726A428F-6FAE-40DD-8C67-3F2AF0331F0B}" destId="{11F23C37-B2D4-467E-B580-2FA752057E45}" srcOrd="1" destOrd="0" presId="urn:microsoft.com/office/officeart/2005/8/layout/orgChart1"/>
    <dgm:cxn modelId="{35EA1D13-A78C-49FB-8616-08F606B862DC}" type="presParOf" srcId="{2440A4DD-E883-4601-BF7A-E8ABACB67518}" destId="{558A97BE-F2ED-40E7-BB27-79F0715090CE}" srcOrd="1" destOrd="0" presId="urn:microsoft.com/office/officeart/2005/8/layout/orgChart1"/>
    <dgm:cxn modelId="{D4FB0156-08E4-44A1-9EA2-FAA00BC60F50}" type="presParOf" srcId="{558A97BE-F2ED-40E7-BB27-79F0715090CE}" destId="{57E6E0AC-EA87-4BA8-95B1-A8861900EB67}" srcOrd="0" destOrd="0" presId="urn:microsoft.com/office/officeart/2005/8/layout/orgChart1"/>
    <dgm:cxn modelId="{5B1A9336-5D8A-465B-A648-5D8A70E5D8D8}" type="presParOf" srcId="{558A97BE-F2ED-40E7-BB27-79F0715090CE}" destId="{7BBE2C6B-CF77-48B4-858F-1A947BB1B520}" srcOrd="1" destOrd="0" presId="urn:microsoft.com/office/officeart/2005/8/layout/orgChart1"/>
    <dgm:cxn modelId="{C8453E70-0941-4FBA-B9A5-FBDB29C25931}" type="presParOf" srcId="{7BBE2C6B-CF77-48B4-858F-1A947BB1B520}" destId="{54E0D992-C2AF-462E-8493-7C059719CD3F}" srcOrd="0" destOrd="0" presId="urn:microsoft.com/office/officeart/2005/8/layout/orgChart1"/>
    <dgm:cxn modelId="{384B4DAE-D010-4CB0-938D-7C4F3D65A204}" type="presParOf" srcId="{54E0D992-C2AF-462E-8493-7C059719CD3F}" destId="{50582F4F-0ACE-4852-A3DA-FD4DECDC3955}" srcOrd="0" destOrd="0" presId="urn:microsoft.com/office/officeart/2005/8/layout/orgChart1"/>
    <dgm:cxn modelId="{042D9F92-3DCC-404F-82C9-A4B65BD67669}" type="presParOf" srcId="{54E0D992-C2AF-462E-8493-7C059719CD3F}" destId="{BD1CD5FE-52E8-4C44-BF51-382DB0C53422}" srcOrd="1" destOrd="0" presId="urn:microsoft.com/office/officeart/2005/8/layout/orgChart1"/>
    <dgm:cxn modelId="{E23ED839-D099-4E0F-B63E-90B23A345E6A}" type="presParOf" srcId="{7BBE2C6B-CF77-48B4-858F-1A947BB1B520}" destId="{CAB613BC-0F1B-4E41-B9A8-ACE112603A9C}" srcOrd="1" destOrd="0" presId="urn:microsoft.com/office/officeart/2005/8/layout/orgChart1"/>
    <dgm:cxn modelId="{FDFF8E47-25A6-4198-B808-3B2ECA72D54E}" type="presParOf" srcId="{7BBE2C6B-CF77-48B4-858F-1A947BB1B520}" destId="{44D4F1ED-98D9-498E-94A2-DFADA2CA35B0}" srcOrd="2" destOrd="0" presId="urn:microsoft.com/office/officeart/2005/8/layout/orgChart1"/>
    <dgm:cxn modelId="{3E43C523-1373-41A5-8D47-636931F6F588}" type="presParOf" srcId="{558A97BE-F2ED-40E7-BB27-79F0715090CE}" destId="{F94661A3-E896-4F99-A217-3AF4F79910C4}" srcOrd="2" destOrd="0" presId="urn:microsoft.com/office/officeart/2005/8/layout/orgChart1"/>
    <dgm:cxn modelId="{534FFB74-919E-472F-A971-EA6AF32D97A6}" type="presParOf" srcId="{558A97BE-F2ED-40E7-BB27-79F0715090CE}" destId="{D24C1018-7986-46F9-B741-8D5D10625015}" srcOrd="3" destOrd="0" presId="urn:microsoft.com/office/officeart/2005/8/layout/orgChart1"/>
    <dgm:cxn modelId="{0CC525C6-E67D-46C4-A8C3-53FAD147B794}" type="presParOf" srcId="{D24C1018-7986-46F9-B741-8D5D10625015}" destId="{CE4344B1-D26B-4442-8DA3-03E613F4B2B4}" srcOrd="0" destOrd="0" presId="urn:microsoft.com/office/officeart/2005/8/layout/orgChart1"/>
    <dgm:cxn modelId="{2B52B8B0-E87C-4031-8DAD-F11BCD61EF48}" type="presParOf" srcId="{CE4344B1-D26B-4442-8DA3-03E613F4B2B4}" destId="{1124626F-44C2-411C-8140-DE928C43452C}" srcOrd="0" destOrd="0" presId="urn:microsoft.com/office/officeart/2005/8/layout/orgChart1"/>
    <dgm:cxn modelId="{CF9D0ED6-780B-44F0-8566-4E229177B75C}" type="presParOf" srcId="{CE4344B1-D26B-4442-8DA3-03E613F4B2B4}" destId="{630F2FB7-0005-434D-BA76-13B778E91CF9}" srcOrd="1" destOrd="0" presId="urn:microsoft.com/office/officeart/2005/8/layout/orgChart1"/>
    <dgm:cxn modelId="{91F4F91D-8E12-4C7D-B99E-1793485F6F52}" type="presParOf" srcId="{D24C1018-7986-46F9-B741-8D5D10625015}" destId="{9E03B764-7506-4A67-B8AD-E9AEC996705E}" srcOrd="1" destOrd="0" presId="urn:microsoft.com/office/officeart/2005/8/layout/orgChart1"/>
    <dgm:cxn modelId="{12088E8B-EB90-497A-A408-8334FDA8A6A4}" type="presParOf" srcId="{D24C1018-7986-46F9-B741-8D5D10625015}" destId="{2B2B1FB8-0240-4293-8084-57CCB260D3AE}" srcOrd="2" destOrd="0" presId="urn:microsoft.com/office/officeart/2005/8/layout/orgChart1"/>
    <dgm:cxn modelId="{BEF03092-740D-4138-ADEB-EBA93073125B}" type="presParOf" srcId="{558A97BE-F2ED-40E7-BB27-79F0715090CE}" destId="{E3CE9966-DD2C-40F6-806A-7D6E038F2A54}" srcOrd="4" destOrd="0" presId="urn:microsoft.com/office/officeart/2005/8/layout/orgChart1"/>
    <dgm:cxn modelId="{7A44A9C6-267C-4832-ABF1-3C9DBE813BEF}" type="presParOf" srcId="{558A97BE-F2ED-40E7-BB27-79F0715090CE}" destId="{13033473-090D-4ADE-8116-A15580D16AD4}" srcOrd="5" destOrd="0" presId="urn:microsoft.com/office/officeart/2005/8/layout/orgChart1"/>
    <dgm:cxn modelId="{882A5E81-8820-43F2-88FA-AF73795E739A}" type="presParOf" srcId="{13033473-090D-4ADE-8116-A15580D16AD4}" destId="{F2DA32D7-DC7D-42B8-B07E-6A108BD08750}" srcOrd="0" destOrd="0" presId="urn:microsoft.com/office/officeart/2005/8/layout/orgChart1"/>
    <dgm:cxn modelId="{1A3CABAD-CDA5-412F-925A-E865D9E3D44B}" type="presParOf" srcId="{F2DA32D7-DC7D-42B8-B07E-6A108BD08750}" destId="{8DECA698-4F02-43A2-A436-B10CBF436998}" srcOrd="0" destOrd="0" presId="urn:microsoft.com/office/officeart/2005/8/layout/orgChart1"/>
    <dgm:cxn modelId="{C10F33A7-B812-499B-B82D-E23528E2EB6B}" type="presParOf" srcId="{F2DA32D7-DC7D-42B8-B07E-6A108BD08750}" destId="{9F19C324-0463-4D5F-8AD2-EE243107DFFB}" srcOrd="1" destOrd="0" presId="urn:microsoft.com/office/officeart/2005/8/layout/orgChart1"/>
    <dgm:cxn modelId="{8E8ADA58-17D9-4B17-83C7-5DD88BD21E52}" type="presParOf" srcId="{13033473-090D-4ADE-8116-A15580D16AD4}" destId="{8340EC52-B369-4EE6-BBB2-5608A4C0C973}" srcOrd="1" destOrd="0" presId="urn:microsoft.com/office/officeart/2005/8/layout/orgChart1"/>
    <dgm:cxn modelId="{D6166395-201B-493E-8105-159A0221395C}" type="presParOf" srcId="{8340EC52-B369-4EE6-BBB2-5608A4C0C973}" destId="{796AE599-FC67-44D3-A63E-F48C19E96621}" srcOrd="0" destOrd="0" presId="urn:microsoft.com/office/officeart/2005/8/layout/orgChart1"/>
    <dgm:cxn modelId="{DF4CC989-5B5E-4C79-8D6A-0AE251933A64}" type="presParOf" srcId="{8340EC52-B369-4EE6-BBB2-5608A4C0C973}" destId="{CE612A99-B463-4958-A56C-614F50117E06}" srcOrd="1" destOrd="0" presId="urn:microsoft.com/office/officeart/2005/8/layout/orgChart1"/>
    <dgm:cxn modelId="{8BCD3399-856F-4369-B581-7A0B1EDB9AC7}" type="presParOf" srcId="{CE612A99-B463-4958-A56C-614F50117E06}" destId="{B59B0CA8-3D40-468C-81BC-3C9C929967BC}" srcOrd="0" destOrd="0" presId="urn:microsoft.com/office/officeart/2005/8/layout/orgChart1"/>
    <dgm:cxn modelId="{3BA776F8-45AA-4A57-A121-B8527BAD40A1}" type="presParOf" srcId="{B59B0CA8-3D40-468C-81BC-3C9C929967BC}" destId="{012B4F61-BC0E-41E1-A12C-73D8B5A0E79D}" srcOrd="0" destOrd="0" presId="urn:microsoft.com/office/officeart/2005/8/layout/orgChart1"/>
    <dgm:cxn modelId="{842EB577-82FD-444D-9DD2-E40DEF2CDF4B}" type="presParOf" srcId="{B59B0CA8-3D40-468C-81BC-3C9C929967BC}" destId="{A14FCCF7-62BC-454C-9DC0-C5B70E9099AF}" srcOrd="1" destOrd="0" presId="urn:microsoft.com/office/officeart/2005/8/layout/orgChart1"/>
    <dgm:cxn modelId="{4BEDB2E6-F729-4D94-82FE-AC762A3D94BA}" type="presParOf" srcId="{CE612A99-B463-4958-A56C-614F50117E06}" destId="{853636E9-D5B6-491C-A0A5-BFB74DFF1970}" srcOrd="1" destOrd="0" presId="urn:microsoft.com/office/officeart/2005/8/layout/orgChart1"/>
    <dgm:cxn modelId="{85D6091D-54CF-47DE-82F0-61A7CEA0AD19}" type="presParOf" srcId="{CE612A99-B463-4958-A56C-614F50117E06}" destId="{70D7427B-7927-46B6-B993-1F1F187144BF}" srcOrd="2" destOrd="0" presId="urn:microsoft.com/office/officeart/2005/8/layout/orgChart1"/>
    <dgm:cxn modelId="{B5FDD96D-59B5-4448-ACE0-EAECA4F03B96}" type="presParOf" srcId="{8340EC52-B369-4EE6-BBB2-5608A4C0C973}" destId="{1BD3023A-A1EA-4B39-8009-6983B0264BF7}" srcOrd="2" destOrd="0" presId="urn:microsoft.com/office/officeart/2005/8/layout/orgChart1"/>
    <dgm:cxn modelId="{ECD24191-A179-4CC7-B643-C4D77888E03D}" type="presParOf" srcId="{8340EC52-B369-4EE6-BBB2-5608A4C0C973}" destId="{E58515A3-F580-49BE-B714-F75DFF2B4D03}" srcOrd="3" destOrd="0" presId="urn:microsoft.com/office/officeart/2005/8/layout/orgChart1"/>
    <dgm:cxn modelId="{502B3F69-D645-432F-855B-6A3DB3D86AE6}" type="presParOf" srcId="{E58515A3-F580-49BE-B714-F75DFF2B4D03}" destId="{76CEBBDD-B1A6-4013-AB9E-4ABDCF34003B}" srcOrd="0" destOrd="0" presId="urn:microsoft.com/office/officeart/2005/8/layout/orgChart1"/>
    <dgm:cxn modelId="{CA1574CC-3FE6-40B5-83FD-72097FE6B5CB}" type="presParOf" srcId="{76CEBBDD-B1A6-4013-AB9E-4ABDCF34003B}" destId="{477DDFFD-CED8-4281-813F-27DEA9DB02D4}" srcOrd="0" destOrd="0" presId="urn:microsoft.com/office/officeart/2005/8/layout/orgChart1"/>
    <dgm:cxn modelId="{F5F20495-1BCA-4EBB-8CBC-4F6FD3B1F965}" type="presParOf" srcId="{76CEBBDD-B1A6-4013-AB9E-4ABDCF34003B}" destId="{F41AEA00-1E50-4AC3-807B-9EAF9F6170FC}" srcOrd="1" destOrd="0" presId="urn:microsoft.com/office/officeart/2005/8/layout/orgChart1"/>
    <dgm:cxn modelId="{87A6B61F-87FA-4C64-8C41-750793F9F274}" type="presParOf" srcId="{E58515A3-F580-49BE-B714-F75DFF2B4D03}" destId="{493552AB-5F4A-4B13-8359-1AAD5197ADA3}" srcOrd="1" destOrd="0" presId="urn:microsoft.com/office/officeart/2005/8/layout/orgChart1"/>
    <dgm:cxn modelId="{B6C9E193-FA39-450A-8E48-721ADBA0414C}" type="presParOf" srcId="{E58515A3-F580-49BE-B714-F75DFF2B4D03}" destId="{8223E0AC-3134-48A6-8ADD-0E0352848626}" srcOrd="2" destOrd="0" presId="urn:microsoft.com/office/officeart/2005/8/layout/orgChart1"/>
    <dgm:cxn modelId="{B0C6EBBB-0EE3-412B-A675-2A1F65074191}" type="presParOf" srcId="{13033473-090D-4ADE-8116-A15580D16AD4}" destId="{178F620A-0533-402F-B62A-0A5227AFE58E}" srcOrd="2" destOrd="0" presId="urn:microsoft.com/office/officeart/2005/8/layout/orgChart1"/>
    <dgm:cxn modelId="{350A73C2-6ACB-4F8C-917D-A8BCED27111C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45B3A-4797-418D-8593-E1725CBC606E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25D673C-358C-4DAB-ADCF-E90E657CA458}">
      <dgm:prSet phldrT="[Szöveg]"/>
      <dgm:spPr/>
      <dgm:t>
        <a:bodyPr/>
        <a:lstStyle/>
        <a:p>
          <a:r>
            <a:rPr lang="hu-HU" dirty="0" smtClean="0"/>
            <a:t>Egyenletes elosztás</a:t>
          </a:r>
          <a:endParaRPr lang="hu-HU" dirty="0"/>
        </a:p>
      </dgm:t>
    </dgm:pt>
    <dgm:pt modelId="{590DE6D7-F120-471A-8F66-A3DAA617AD66}" type="parTrans" cxnId="{25A94B86-5D07-4467-BF4F-A07DE8320119}">
      <dgm:prSet/>
      <dgm:spPr/>
      <dgm:t>
        <a:bodyPr/>
        <a:lstStyle/>
        <a:p>
          <a:endParaRPr lang="hu-HU"/>
        </a:p>
      </dgm:t>
    </dgm:pt>
    <dgm:pt modelId="{D594099D-56EF-4B1B-A072-B68527E41958}" type="sibTrans" cxnId="{25A94B86-5D07-4467-BF4F-A07DE8320119}">
      <dgm:prSet/>
      <dgm:spPr/>
      <dgm:t>
        <a:bodyPr/>
        <a:lstStyle/>
        <a:p>
          <a:endParaRPr lang="hu-HU"/>
        </a:p>
      </dgm:t>
    </dgm:pt>
    <dgm:pt modelId="{78235D3F-D146-4F37-B960-E94760AB989D}">
      <dgm:prSet phldrT="[Szöveg]"/>
      <dgm:spPr/>
      <dgm:t>
        <a:bodyPr/>
        <a:lstStyle/>
        <a:p>
          <a:r>
            <a:rPr lang="hu-HU" dirty="0" smtClean="0"/>
            <a:t>csomópontok terhelésének figyelése</a:t>
          </a:r>
          <a:endParaRPr lang="hu-HU" dirty="0"/>
        </a:p>
      </dgm:t>
    </dgm:pt>
    <dgm:pt modelId="{AC22AA8A-9DBC-4D2C-9357-8439DEF273E0}" type="parTrans" cxnId="{CB68E7B8-0F24-48A0-AA5C-EC0BC8183D53}">
      <dgm:prSet/>
      <dgm:spPr/>
      <dgm:t>
        <a:bodyPr/>
        <a:lstStyle/>
        <a:p>
          <a:endParaRPr lang="hu-HU"/>
        </a:p>
      </dgm:t>
    </dgm:pt>
    <dgm:pt modelId="{F33DAF13-EA20-4735-9A76-3EC5BF4F399C}" type="sibTrans" cxnId="{CB68E7B8-0F24-48A0-AA5C-EC0BC8183D53}">
      <dgm:prSet/>
      <dgm:spPr/>
      <dgm:t>
        <a:bodyPr/>
        <a:lstStyle/>
        <a:p>
          <a:endParaRPr lang="hu-HU"/>
        </a:p>
      </dgm:t>
    </dgm:pt>
    <dgm:pt modelId="{A1FCED54-E97D-4915-BFB5-967418FE336E}">
      <dgm:prSet phldrT="[Szöveg]"/>
      <dgm:spPr/>
      <dgm:t>
        <a:bodyPr/>
        <a:lstStyle/>
        <a:p>
          <a:r>
            <a:rPr lang="hu-HU" dirty="0" smtClean="0"/>
            <a:t>bonyolultabb elosztó algoritmusok</a:t>
          </a:r>
          <a:endParaRPr lang="hu-HU" dirty="0"/>
        </a:p>
      </dgm:t>
    </dgm:pt>
    <dgm:pt modelId="{10CFC12A-EE7D-4B59-8ABC-038FD0D6A13E}" type="parTrans" cxnId="{06BF4814-44B5-49B6-BD3F-9D98D99B976A}">
      <dgm:prSet/>
      <dgm:spPr/>
      <dgm:t>
        <a:bodyPr/>
        <a:lstStyle/>
        <a:p>
          <a:endParaRPr lang="hu-HU"/>
        </a:p>
      </dgm:t>
    </dgm:pt>
    <dgm:pt modelId="{C109C565-0BB7-4964-BA14-6CE55CE0E244}" type="sibTrans" cxnId="{06BF4814-44B5-49B6-BD3F-9D98D99B976A}">
      <dgm:prSet/>
      <dgm:spPr/>
      <dgm:t>
        <a:bodyPr/>
        <a:lstStyle/>
        <a:p>
          <a:endParaRPr lang="hu-HU"/>
        </a:p>
      </dgm:t>
    </dgm:pt>
    <dgm:pt modelId="{2D6C2B4E-5640-40A3-9629-04CF76784DA8}">
      <dgm:prSet phldrT="[Szöveg]"/>
      <dgm:spPr/>
      <dgm:t>
        <a:bodyPr/>
        <a:lstStyle/>
        <a:p>
          <a:r>
            <a:rPr lang="hu-HU" dirty="0" smtClean="0"/>
            <a:t>Egyszerűség</a:t>
          </a:r>
          <a:endParaRPr lang="hu-HU" dirty="0"/>
        </a:p>
      </dgm:t>
    </dgm:pt>
    <dgm:pt modelId="{BBBD228F-673B-4C3C-8C34-77B40FE43D6C}" type="parTrans" cxnId="{6D5CF160-0A69-41D8-BF37-A28A505316C1}">
      <dgm:prSet/>
      <dgm:spPr/>
      <dgm:t>
        <a:bodyPr/>
        <a:lstStyle/>
        <a:p>
          <a:endParaRPr lang="hu-HU"/>
        </a:p>
      </dgm:t>
    </dgm:pt>
    <dgm:pt modelId="{A49EEB1F-88A2-4AC6-8A6E-AE6DC777167C}" type="sibTrans" cxnId="{6D5CF160-0A69-41D8-BF37-A28A505316C1}">
      <dgm:prSet/>
      <dgm:spPr/>
      <dgm:t>
        <a:bodyPr/>
        <a:lstStyle/>
        <a:p>
          <a:endParaRPr lang="hu-HU"/>
        </a:p>
      </dgm:t>
    </dgm:pt>
    <dgm:pt modelId="{57889F91-2DE4-48F3-AE30-F8FBE09227A1}">
      <dgm:prSet phldrT="[Szöveg]"/>
      <dgm:spPr/>
      <dgm:t>
        <a:bodyPr/>
        <a:lstStyle/>
        <a:p>
          <a:r>
            <a:rPr lang="hu-HU" dirty="0" smtClean="0"/>
            <a:t>kevesebb meghibásodási lehetőség</a:t>
          </a:r>
          <a:endParaRPr lang="hu-HU" dirty="0"/>
        </a:p>
      </dgm:t>
    </dgm:pt>
    <dgm:pt modelId="{BB582A2C-4E75-441F-A3AB-F6255A694306}" type="parTrans" cxnId="{CE98B7B2-F8A3-438C-9DDA-185AA3458C69}">
      <dgm:prSet/>
      <dgm:spPr/>
      <dgm:t>
        <a:bodyPr/>
        <a:lstStyle/>
        <a:p>
          <a:endParaRPr lang="hu-HU"/>
        </a:p>
      </dgm:t>
    </dgm:pt>
    <dgm:pt modelId="{14F085ED-6FDA-40CB-89F6-FF72738C78BB}" type="sibTrans" cxnId="{CE98B7B2-F8A3-438C-9DDA-185AA3458C69}">
      <dgm:prSet/>
      <dgm:spPr/>
      <dgm:t>
        <a:bodyPr/>
        <a:lstStyle/>
        <a:p>
          <a:endParaRPr lang="hu-HU"/>
        </a:p>
      </dgm:t>
    </dgm:pt>
    <dgm:pt modelId="{48A7FAC7-6889-433E-891A-2BFD07C0ADAB}">
      <dgm:prSet phldrT="[Szöveg]"/>
      <dgm:spPr/>
      <dgm:t>
        <a:bodyPr/>
        <a:lstStyle/>
        <a:p>
          <a:r>
            <a:rPr lang="hu-HU" dirty="0" smtClean="0"/>
            <a:t>kisebb </a:t>
          </a:r>
          <a:r>
            <a:rPr lang="hu-HU" dirty="0" err="1" smtClean="0"/>
            <a:t>overhead</a:t>
          </a:r>
          <a:endParaRPr lang="hu-HU" dirty="0"/>
        </a:p>
      </dgm:t>
    </dgm:pt>
    <dgm:pt modelId="{1BCB56B3-54EA-4D9F-89D9-F32C1565765A}" type="parTrans" cxnId="{2C29A5B5-7BFC-49A4-8528-CE28BA8129C6}">
      <dgm:prSet/>
      <dgm:spPr/>
      <dgm:t>
        <a:bodyPr/>
        <a:lstStyle/>
        <a:p>
          <a:endParaRPr lang="hu-HU"/>
        </a:p>
      </dgm:t>
    </dgm:pt>
    <dgm:pt modelId="{DF4FBD8B-F19F-4CC5-B0F4-02BFCDBF8D9C}" type="sibTrans" cxnId="{2C29A5B5-7BFC-49A4-8528-CE28BA8129C6}">
      <dgm:prSet/>
      <dgm:spPr/>
      <dgm:t>
        <a:bodyPr/>
        <a:lstStyle/>
        <a:p>
          <a:endParaRPr lang="hu-HU"/>
        </a:p>
      </dgm:t>
    </dgm:pt>
    <dgm:pt modelId="{C275D444-E4F3-48E7-A228-1D5CBBC6CEDA}" type="pres">
      <dgm:prSet presAssocID="{41345B3A-4797-418D-8593-E1725CBC60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51412A8-560F-44EC-AA20-96AB55136A6B}" type="pres">
      <dgm:prSet presAssocID="{F25D673C-358C-4DAB-ADCF-E90E657CA458}" presName="upArrow" presStyleLbl="node1" presStyleIdx="0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DE48E1F7-01B4-43B5-9A5D-6A9519B5D7FD}" type="pres">
      <dgm:prSet presAssocID="{F25D673C-358C-4DAB-ADCF-E90E657CA4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616020-76EA-4808-AF60-9BEF55269BEA}" type="pres">
      <dgm:prSet presAssocID="{2D6C2B4E-5640-40A3-9629-04CF76784DA8}" presName="downArrow" presStyleLbl="node1" presStyleIdx="1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A5945A8B-7527-4B57-876F-DD89DE941CE8}" type="pres">
      <dgm:prSet presAssocID="{2D6C2B4E-5640-40A3-9629-04CF76784DA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D5A2B18-BAD5-45C7-8142-122A0FF22A87}" type="presOf" srcId="{A1FCED54-E97D-4915-BFB5-967418FE336E}" destId="{DE48E1F7-01B4-43B5-9A5D-6A9519B5D7FD}" srcOrd="0" destOrd="2" presId="urn:microsoft.com/office/officeart/2005/8/layout/arrow4"/>
    <dgm:cxn modelId="{06BF4814-44B5-49B6-BD3F-9D98D99B976A}" srcId="{F25D673C-358C-4DAB-ADCF-E90E657CA458}" destId="{A1FCED54-E97D-4915-BFB5-967418FE336E}" srcOrd="1" destOrd="0" parTransId="{10CFC12A-EE7D-4B59-8ABC-038FD0D6A13E}" sibTransId="{C109C565-0BB7-4964-BA14-6CE55CE0E244}"/>
    <dgm:cxn modelId="{2751B52E-65E5-4CAF-9679-DECB6C759FAF}" type="presOf" srcId="{78235D3F-D146-4F37-B960-E94760AB989D}" destId="{DE48E1F7-01B4-43B5-9A5D-6A9519B5D7FD}" srcOrd="0" destOrd="1" presId="urn:microsoft.com/office/officeart/2005/8/layout/arrow4"/>
    <dgm:cxn modelId="{62C75139-25DE-4B11-B123-27F43E860979}" type="presOf" srcId="{2D6C2B4E-5640-40A3-9629-04CF76784DA8}" destId="{A5945A8B-7527-4B57-876F-DD89DE941CE8}" srcOrd="0" destOrd="0" presId="urn:microsoft.com/office/officeart/2005/8/layout/arrow4"/>
    <dgm:cxn modelId="{CB68E7B8-0F24-48A0-AA5C-EC0BC8183D53}" srcId="{F25D673C-358C-4DAB-ADCF-E90E657CA458}" destId="{78235D3F-D146-4F37-B960-E94760AB989D}" srcOrd="0" destOrd="0" parTransId="{AC22AA8A-9DBC-4D2C-9357-8439DEF273E0}" sibTransId="{F33DAF13-EA20-4735-9A76-3EC5BF4F399C}"/>
    <dgm:cxn modelId="{6D5CF160-0A69-41D8-BF37-A28A505316C1}" srcId="{41345B3A-4797-418D-8593-E1725CBC606E}" destId="{2D6C2B4E-5640-40A3-9629-04CF76784DA8}" srcOrd="1" destOrd="0" parTransId="{BBBD228F-673B-4C3C-8C34-77B40FE43D6C}" sibTransId="{A49EEB1F-88A2-4AC6-8A6E-AE6DC777167C}"/>
    <dgm:cxn modelId="{2C29A5B5-7BFC-49A4-8528-CE28BA8129C6}" srcId="{2D6C2B4E-5640-40A3-9629-04CF76784DA8}" destId="{48A7FAC7-6889-433E-891A-2BFD07C0ADAB}" srcOrd="1" destOrd="0" parTransId="{1BCB56B3-54EA-4D9F-89D9-F32C1565765A}" sibTransId="{DF4FBD8B-F19F-4CC5-B0F4-02BFCDBF8D9C}"/>
    <dgm:cxn modelId="{97897116-B5F9-4F92-8D48-3A294D41A9E1}" type="presOf" srcId="{41345B3A-4797-418D-8593-E1725CBC606E}" destId="{C275D444-E4F3-48E7-A228-1D5CBBC6CEDA}" srcOrd="0" destOrd="0" presId="urn:microsoft.com/office/officeart/2005/8/layout/arrow4"/>
    <dgm:cxn modelId="{5334BE44-E38A-4E1D-BFED-532FF3D25FA7}" type="presOf" srcId="{57889F91-2DE4-48F3-AE30-F8FBE09227A1}" destId="{A5945A8B-7527-4B57-876F-DD89DE941CE8}" srcOrd="0" destOrd="1" presId="urn:microsoft.com/office/officeart/2005/8/layout/arrow4"/>
    <dgm:cxn modelId="{CE98B7B2-F8A3-438C-9DDA-185AA3458C69}" srcId="{2D6C2B4E-5640-40A3-9629-04CF76784DA8}" destId="{57889F91-2DE4-48F3-AE30-F8FBE09227A1}" srcOrd="0" destOrd="0" parTransId="{BB582A2C-4E75-441F-A3AB-F6255A694306}" sibTransId="{14F085ED-6FDA-40CB-89F6-FF72738C78BB}"/>
    <dgm:cxn modelId="{EE7609BE-BA99-4E54-8094-8CAF59D7259D}" type="presOf" srcId="{F25D673C-358C-4DAB-ADCF-E90E657CA458}" destId="{DE48E1F7-01B4-43B5-9A5D-6A9519B5D7FD}" srcOrd="0" destOrd="0" presId="urn:microsoft.com/office/officeart/2005/8/layout/arrow4"/>
    <dgm:cxn modelId="{25A94B86-5D07-4467-BF4F-A07DE8320119}" srcId="{41345B3A-4797-418D-8593-E1725CBC606E}" destId="{F25D673C-358C-4DAB-ADCF-E90E657CA458}" srcOrd="0" destOrd="0" parTransId="{590DE6D7-F120-471A-8F66-A3DAA617AD66}" sibTransId="{D594099D-56EF-4B1B-A072-B68527E41958}"/>
    <dgm:cxn modelId="{1190F730-DFDA-4504-9EB8-6572B2C6604F}" type="presOf" srcId="{48A7FAC7-6889-433E-891A-2BFD07C0ADAB}" destId="{A5945A8B-7527-4B57-876F-DD89DE941CE8}" srcOrd="0" destOrd="2" presId="urn:microsoft.com/office/officeart/2005/8/layout/arrow4"/>
    <dgm:cxn modelId="{42E7BFE0-82FF-41BF-867B-C8DB8F3FCDA5}" type="presParOf" srcId="{C275D444-E4F3-48E7-A228-1D5CBBC6CEDA}" destId="{A51412A8-560F-44EC-AA20-96AB55136A6B}" srcOrd="0" destOrd="0" presId="urn:microsoft.com/office/officeart/2005/8/layout/arrow4"/>
    <dgm:cxn modelId="{6E943418-D666-40D1-A1AA-0EF4E0416B5C}" type="presParOf" srcId="{C275D444-E4F3-48E7-A228-1D5CBBC6CEDA}" destId="{DE48E1F7-01B4-43B5-9A5D-6A9519B5D7FD}" srcOrd="1" destOrd="0" presId="urn:microsoft.com/office/officeart/2005/8/layout/arrow4"/>
    <dgm:cxn modelId="{E8A43866-B04A-4AB2-8CE6-F6F29C454FD6}" type="presParOf" srcId="{C275D444-E4F3-48E7-A228-1D5CBBC6CEDA}" destId="{B9616020-76EA-4808-AF60-9BEF55269BEA}" srcOrd="2" destOrd="0" presId="urn:microsoft.com/office/officeart/2005/8/layout/arrow4"/>
    <dgm:cxn modelId="{9593AFC3-BCB0-4CF7-AC4A-9290B7D7BD5F}" type="presParOf" srcId="{C275D444-E4F3-48E7-A228-1D5CBBC6CEDA}" destId="{A5945A8B-7527-4B57-876F-DD89DE941CE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2492704"/>
          <a:ext cx="3133638" cy="5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27"/>
              </a:lnTo>
              <a:lnTo>
                <a:pt x="3133638" y="271927"/>
              </a:lnTo>
              <a:lnTo>
                <a:pt x="3133638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383405" y="2492704"/>
          <a:ext cx="91440" cy="543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295486" y="2492704"/>
          <a:ext cx="3133638" cy="543854"/>
        </a:xfrm>
        <a:custGeom>
          <a:avLst/>
          <a:gdLst/>
          <a:ahLst/>
          <a:cxnLst/>
          <a:rect l="0" t="0" r="0" b="0"/>
          <a:pathLst>
            <a:path>
              <a:moveTo>
                <a:pt x="3133638" y="0"/>
              </a:moveTo>
              <a:lnTo>
                <a:pt x="3133638" y="271927"/>
              </a:lnTo>
              <a:lnTo>
                <a:pt x="0" y="271927"/>
              </a:lnTo>
              <a:lnTo>
                <a:pt x="0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134233" y="1197812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Fürt</a:t>
          </a:r>
          <a:endParaRPr lang="hu-HU" sz="3200" kern="1200" dirty="0"/>
        </a:p>
      </dsp:txBody>
      <dsp:txXfrm>
        <a:off x="3134233" y="1197812"/>
        <a:ext cx="2589783" cy="1294891"/>
      </dsp:txXfrm>
    </dsp:sp>
    <dsp:sp modelId="{50582F4F-0ACE-4852-A3DA-FD4DECDC3955}">
      <dsp:nvSpPr>
        <dsp:cNvPr id="0" name=""/>
        <dsp:cNvSpPr/>
      </dsp:nvSpPr>
      <dsp:spPr>
        <a:xfrm>
          <a:off x="594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Számítási célú</a:t>
          </a:r>
          <a:endParaRPr lang="hu-HU" sz="3200" kern="1200" dirty="0"/>
        </a:p>
      </dsp:txBody>
      <dsp:txXfrm>
        <a:off x="594" y="3036558"/>
        <a:ext cx="2589783" cy="1294891"/>
      </dsp:txXfrm>
    </dsp:sp>
    <dsp:sp modelId="{1124626F-44C2-411C-8140-DE928C43452C}">
      <dsp:nvSpPr>
        <dsp:cNvPr id="0" name=""/>
        <dsp:cNvSpPr/>
      </dsp:nvSpPr>
      <dsp:spPr>
        <a:xfrm>
          <a:off x="3134233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Terhelés-elosztási</a:t>
          </a:r>
          <a:endParaRPr lang="hu-HU" sz="3200" kern="1200" dirty="0"/>
        </a:p>
      </dsp:txBody>
      <dsp:txXfrm>
        <a:off x="3134233" y="3036558"/>
        <a:ext cx="2589783" cy="1294891"/>
      </dsp:txXfrm>
    </dsp:sp>
    <dsp:sp modelId="{8DECA698-4F02-43A2-A436-B10CBF436998}">
      <dsp:nvSpPr>
        <dsp:cNvPr id="0" name=""/>
        <dsp:cNvSpPr/>
      </dsp:nvSpPr>
      <dsp:spPr>
        <a:xfrm>
          <a:off x="6267871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Nagy rendelkezésre állású</a:t>
          </a:r>
          <a:endParaRPr lang="hu-HU" sz="3200" kern="1200" dirty="0"/>
        </a:p>
      </dsp:txBody>
      <dsp:txXfrm>
        <a:off x="6267871" y="3036558"/>
        <a:ext cx="2589783" cy="1294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383405" y="1052738"/>
          <a:ext cx="91440" cy="44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83856-EBD6-437C-A630-B13B8EFEFA24}">
      <dsp:nvSpPr>
        <dsp:cNvPr id="0" name=""/>
        <dsp:cNvSpPr/>
      </dsp:nvSpPr>
      <dsp:spPr>
        <a:xfrm>
          <a:off x="1047348" y="2544080"/>
          <a:ext cx="315072" cy="24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564"/>
              </a:lnTo>
              <a:lnTo>
                <a:pt x="315072" y="2457564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626CB-8AD6-4437-83A4-23914DD34075}">
      <dsp:nvSpPr>
        <dsp:cNvPr id="0" name=""/>
        <dsp:cNvSpPr/>
      </dsp:nvSpPr>
      <dsp:spPr>
        <a:xfrm>
          <a:off x="1047348" y="2544080"/>
          <a:ext cx="315072" cy="96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221"/>
              </a:lnTo>
              <a:lnTo>
                <a:pt x="315072" y="966221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887541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2541583" y="0"/>
              </a:moveTo>
              <a:lnTo>
                <a:pt x="2541583" y="220550"/>
              </a:lnTo>
              <a:lnTo>
                <a:pt x="0" y="220550"/>
              </a:lnTo>
              <a:lnTo>
                <a:pt x="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37888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Fürt</a:t>
          </a:r>
          <a:endParaRPr lang="hu-HU" sz="2800" kern="1200" dirty="0"/>
        </a:p>
      </dsp:txBody>
      <dsp:txXfrm>
        <a:off x="337888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837300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Számítási célú</a:t>
          </a:r>
          <a:endParaRPr lang="hu-HU" sz="2800" kern="1200" dirty="0"/>
        </a:p>
      </dsp:txBody>
      <dsp:txXfrm>
        <a:off x="837300" y="1493839"/>
        <a:ext cx="2100482" cy="1050241"/>
      </dsp:txXfrm>
    </dsp:sp>
    <dsp:sp modelId="{206F1DBF-75F0-48B7-BD91-B74643BE0566}">
      <dsp:nvSpPr>
        <dsp:cNvPr id="0" name=""/>
        <dsp:cNvSpPr/>
      </dsp:nvSpPr>
      <dsp:spPr>
        <a:xfrm>
          <a:off x="1362420" y="2985182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err="1" smtClean="0"/>
            <a:t>Grid</a:t>
          </a:r>
          <a:endParaRPr lang="hu-HU" sz="2800" kern="1200" dirty="0"/>
        </a:p>
      </dsp:txBody>
      <dsp:txXfrm>
        <a:off x="1362420" y="2985182"/>
        <a:ext cx="2100482" cy="1050241"/>
      </dsp:txXfrm>
    </dsp:sp>
    <dsp:sp modelId="{603F3A0C-920C-483A-AE3C-52DDD2F4E1A3}">
      <dsp:nvSpPr>
        <dsp:cNvPr id="0" name=""/>
        <dsp:cNvSpPr/>
      </dsp:nvSpPr>
      <dsp:spPr>
        <a:xfrm>
          <a:off x="1362420" y="4476524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Számítási </a:t>
          </a:r>
          <a:br>
            <a:rPr lang="hu-HU" sz="2800" kern="1200" dirty="0" smtClean="0"/>
          </a:br>
          <a:r>
            <a:rPr lang="hu-HU" sz="2800" kern="1200" dirty="0" smtClean="0"/>
            <a:t>fürt</a:t>
          </a:r>
          <a:endParaRPr lang="hu-HU" sz="2800" kern="1200" dirty="0"/>
        </a:p>
      </dsp:txBody>
      <dsp:txXfrm>
        <a:off x="1362420" y="4476524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3378883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Terhelés-elosztási</a:t>
          </a:r>
          <a:endParaRPr lang="hu-HU" sz="2800" kern="1200" dirty="0"/>
        </a:p>
      </dsp:txBody>
      <dsp:txXfrm>
        <a:off x="3378883" y="1493839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92046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Nagy rendelkezésre állású</a:t>
          </a:r>
          <a:endParaRPr lang="hu-HU" sz="2800" kern="1200" dirty="0"/>
        </a:p>
      </dsp:txBody>
      <dsp:txXfrm>
        <a:off x="5920467" y="1493839"/>
        <a:ext cx="2100482" cy="1050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4440-3264-44AB-9367-38035BA6ACFB}">
      <dsp:nvSpPr>
        <dsp:cNvPr id="0" name=""/>
        <dsp:cNvSpPr/>
      </dsp:nvSpPr>
      <dsp:spPr>
        <a:xfrm>
          <a:off x="2567467" y="2550424"/>
          <a:ext cx="147138" cy="233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396"/>
              </a:lnTo>
              <a:lnTo>
                <a:pt x="147138" y="2332396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FD39-32EB-4A56-8E55-F8755F3B52A0}">
      <dsp:nvSpPr>
        <dsp:cNvPr id="0" name=""/>
        <dsp:cNvSpPr/>
      </dsp:nvSpPr>
      <dsp:spPr>
        <a:xfrm>
          <a:off x="2567467" y="2550424"/>
          <a:ext cx="147138" cy="97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75"/>
              </a:lnTo>
              <a:lnTo>
                <a:pt x="147138" y="975075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3407660" y="1052738"/>
          <a:ext cx="1021464" cy="447444"/>
        </a:xfrm>
        <a:custGeom>
          <a:avLst/>
          <a:gdLst/>
          <a:ahLst/>
          <a:cxnLst/>
          <a:rect l="0" t="0" r="0" b="0"/>
          <a:pathLst>
            <a:path>
              <a:moveTo>
                <a:pt x="1021464" y="0"/>
              </a:moveTo>
              <a:lnTo>
                <a:pt x="1021464" y="226894"/>
              </a:lnTo>
              <a:lnTo>
                <a:pt x="0" y="226894"/>
              </a:lnTo>
              <a:lnTo>
                <a:pt x="0" y="44744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121642" y="1052738"/>
          <a:ext cx="3307482" cy="447444"/>
        </a:xfrm>
        <a:custGeom>
          <a:avLst/>
          <a:gdLst/>
          <a:ahLst/>
          <a:cxnLst/>
          <a:rect l="0" t="0" r="0" b="0"/>
          <a:pathLst>
            <a:path>
              <a:moveTo>
                <a:pt x="3307482" y="0"/>
              </a:moveTo>
              <a:lnTo>
                <a:pt x="3307482" y="226894"/>
              </a:lnTo>
              <a:lnTo>
                <a:pt x="0" y="226894"/>
              </a:lnTo>
              <a:lnTo>
                <a:pt x="0" y="44744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37888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Fürt</a:t>
          </a:r>
          <a:endParaRPr lang="hu-HU" sz="2400" kern="1200" dirty="0"/>
        </a:p>
      </dsp:txBody>
      <dsp:txXfrm>
        <a:off x="337888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71401" y="1500183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Számítási célú</a:t>
          </a:r>
          <a:endParaRPr lang="hu-HU" sz="2400" kern="1200" dirty="0"/>
        </a:p>
      </dsp:txBody>
      <dsp:txXfrm>
        <a:off x="71401" y="1500183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2357419" y="1500183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Terhelés-elosztási</a:t>
          </a:r>
          <a:endParaRPr lang="hu-HU" sz="2400" kern="1200" dirty="0"/>
        </a:p>
      </dsp:txBody>
      <dsp:txXfrm>
        <a:off x="2357419" y="1500183"/>
        <a:ext cx="2100482" cy="1050241"/>
      </dsp:txXfrm>
    </dsp:sp>
    <dsp:sp modelId="{0C93A7FE-A01D-444A-8EB0-3BCBEFBCB190}">
      <dsp:nvSpPr>
        <dsp:cNvPr id="0" name=""/>
        <dsp:cNvSpPr/>
      </dsp:nvSpPr>
      <dsp:spPr>
        <a:xfrm>
          <a:off x="2714606" y="300037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Hálózati szintű</a:t>
          </a:r>
          <a:endParaRPr lang="hu-HU" sz="2400" kern="1200" dirty="0"/>
        </a:p>
      </dsp:txBody>
      <dsp:txXfrm>
        <a:off x="2714606" y="3000379"/>
        <a:ext cx="2100482" cy="1050241"/>
      </dsp:txXfrm>
    </dsp:sp>
    <dsp:sp modelId="{751E28E1-2A2D-4A20-B56C-B884683FEAE2}">
      <dsp:nvSpPr>
        <dsp:cNvPr id="0" name=""/>
        <dsp:cNvSpPr/>
      </dsp:nvSpPr>
      <dsp:spPr>
        <a:xfrm>
          <a:off x="2714606" y="4357700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Alkalmazási szintű</a:t>
          </a:r>
        </a:p>
      </dsp:txBody>
      <dsp:txXfrm>
        <a:off x="2714606" y="4357700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92046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rendelkezésre állású</a:t>
          </a:r>
          <a:endParaRPr lang="hu-HU" sz="2400" kern="1200" dirty="0"/>
        </a:p>
      </dsp:txBody>
      <dsp:txXfrm>
        <a:off x="5920467" y="1493839"/>
        <a:ext cx="2100482" cy="1050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3023A-A1EA-4B39-8009-6983B0264BF7}">
      <dsp:nvSpPr>
        <dsp:cNvPr id="0" name=""/>
        <dsp:cNvSpPr/>
      </dsp:nvSpPr>
      <dsp:spPr>
        <a:xfrm>
          <a:off x="5867955" y="2544080"/>
          <a:ext cx="315072" cy="24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564"/>
              </a:lnTo>
              <a:lnTo>
                <a:pt x="315072" y="2457564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AE599-FC67-44D3-A63E-F48C19E96621}">
      <dsp:nvSpPr>
        <dsp:cNvPr id="0" name=""/>
        <dsp:cNvSpPr/>
      </dsp:nvSpPr>
      <dsp:spPr>
        <a:xfrm>
          <a:off x="5867955" y="2544080"/>
          <a:ext cx="315072" cy="96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221"/>
              </a:lnTo>
              <a:lnTo>
                <a:pt x="315072" y="966221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E9966-DD2C-40F6-806A-7D6E038F2A54}">
      <dsp:nvSpPr>
        <dsp:cNvPr id="0" name=""/>
        <dsp:cNvSpPr/>
      </dsp:nvSpPr>
      <dsp:spPr>
        <a:xfrm>
          <a:off x="4166564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120844" y="1052738"/>
          <a:ext cx="91440" cy="44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624981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2541583" y="0"/>
              </a:moveTo>
              <a:lnTo>
                <a:pt x="2541583" y="220550"/>
              </a:lnTo>
              <a:lnTo>
                <a:pt x="0" y="220550"/>
              </a:lnTo>
              <a:lnTo>
                <a:pt x="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11632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Fürt</a:t>
          </a:r>
          <a:endParaRPr lang="hu-HU" sz="2400" kern="1200" dirty="0"/>
        </a:p>
      </dsp:txBody>
      <dsp:txXfrm>
        <a:off x="311632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574740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Számítási célú</a:t>
          </a:r>
          <a:endParaRPr lang="hu-HU" sz="2400" kern="1200" dirty="0"/>
        </a:p>
      </dsp:txBody>
      <dsp:txXfrm>
        <a:off x="574740" y="1493839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3116323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Terhelés-elosztási</a:t>
          </a:r>
          <a:endParaRPr lang="hu-HU" sz="2400" kern="1200" dirty="0"/>
        </a:p>
      </dsp:txBody>
      <dsp:txXfrm>
        <a:off x="3116323" y="1493839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65790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rendelkezésre állású</a:t>
          </a:r>
          <a:endParaRPr lang="hu-HU" sz="2400" kern="1200" dirty="0"/>
        </a:p>
      </dsp:txBody>
      <dsp:txXfrm>
        <a:off x="5657907" y="1493839"/>
        <a:ext cx="2100482" cy="1050241"/>
      </dsp:txXfrm>
    </dsp:sp>
    <dsp:sp modelId="{012B4F61-BC0E-41E1-A12C-73D8B5A0E79D}">
      <dsp:nvSpPr>
        <dsp:cNvPr id="0" name=""/>
        <dsp:cNvSpPr/>
      </dsp:nvSpPr>
      <dsp:spPr>
        <a:xfrm>
          <a:off x="6183027" y="2985182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Megosztott lemezes</a:t>
          </a:r>
          <a:endParaRPr lang="hu-HU" sz="2400" kern="1200" dirty="0"/>
        </a:p>
      </dsp:txBody>
      <dsp:txXfrm>
        <a:off x="6183027" y="2985182"/>
        <a:ext cx="2100482" cy="1050241"/>
      </dsp:txXfrm>
    </dsp:sp>
    <dsp:sp modelId="{477DDFFD-CED8-4281-813F-27DEA9DB02D4}">
      <dsp:nvSpPr>
        <dsp:cNvPr id="0" name=""/>
        <dsp:cNvSpPr/>
      </dsp:nvSpPr>
      <dsp:spPr>
        <a:xfrm>
          <a:off x="6183027" y="4476524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Megosztott elem nélküli</a:t>
          </a:r>
        </a:p>
      </dsp:txBody>
      <dsp:txXfrm>
        <a:off x="6183027" y="4476524"/>
        <a:ext cx="2100482" cy="1050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412A8-560F-44EC-AA20-96AB55136A6B}">
      <dsp:nvSpPr>
        <dsp:cNvPr id="0" name=""/>
        <dsp:cNvSpPr/>
      </dsp:nvSpPr>
      <dsp:spPr>
        <a:xfrm>
          <a:off x="4872" y="0"/>
          <a:ext cx="2923222" cy="2654046"/>
        </a:xfrm>
        <a:prstGeom prst="up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8E1F7-01B4-43B5-9A5D-6A9519B5D7FD}">
      <dsp:nvSpPr>
        <dsp:cNvPr id="0" name=""/>
        <dsp:cNvSpPr/>
      </dsp:nvSpPr>
      <dsp:spPr>
        <a:xfrm>
          <a:off x="3015791" y="0"/>
          <a:ext cx="4960620" cy="265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Egyenletes elosztás</a:t>
          </a:r>
          <a:endParaRPr lang="hu-H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csomópontok terhelésének figyelése</a:t>
          </a: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bonyolultabb elosztó algoritmusok</a:t>
          </a:r>
          <a:endParaRPr lang="hu-HU" sz="2800" kern="1200" dirty="0"/>
        </a:p>
      </dsp:txBody>
      <dsp:txXfrm>
        <a:off x="3015791" y="0"/>
        <a:ext cx="4960620" cy="2654046"/>
      </dsp:txXfrm>
    </dsp:sp>
    <dsp:sp modelId="{B9616020-76EA-4808-AF60-9BEF55269BEA}">
      <dsp:nvSpPr>
        <dsp:cNvPr id="0" name=""/>
        <dsp:cNvSpPr/>
      </dsp:nvSpPr>
      <dsp:spPr>
        <a:xfrm>
          <a:off x="881838" y="2875216"/>
          <a:ext cx="2923222" cy="2654046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45A8B-7527-4B57-876F-DD89DE941CE8}">
      <dsp:nvSpPr>
        <dsp:cNvPr id="0" name=""/>
        <dsp:cNvSpPr/>
      </dsp:nvSpPr>
      <dsp:spPr>
        <a:xfrm>
          <a:off x="3892757" y="2875216"/>
          <a:ext cx="4960620" cy="265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Egyszerűség</a:t>
          </a:r>
          <a:endParaRPr lang="hu-H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kevesebb meghibásodási lehetőség</a:t>
          </a: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kisebb </a:t>
          </a:r>
          <a:r>
            <a:rPr lang="hu-HU" sz="2800" kern="1200" dirty="0" err="1" smtClean="0"/>
            <a:t>overhead</a:t>
          </a:r>
          <a:endParaRPr lang="hu-HU" sz="2800" kern="1200" dirty="0"/>
        </a:p>
      </dsp:txBody>
      <dsp:txXfrm>
        <a:off x="3892757" y="2875216"/>
        <a:ext cx="4960620" cy="2654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2014.05.06.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6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2014.</a:t>
            </a:r>
            <a:r>
              <a:rPr lang="hu-HU" baseline="0" dirty="0" smtClean="0"/>
              <a:t> 05. 06.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02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6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12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biztos, hogy az a</a:t>
            </a:r>
            <a:r>
              <a:rPr lang="hu-HU" baseline="0" dirty="0" smtClean="0"/>
              <a:t> terheléselosztó algoritmus a leghatékonyabb, ami folyamatosan figyeli a csomópontok terhelését, megpróbálja nagyon pontosan megbecsülni az aktuális kérés munkaigényét, és ez alapján nagyon egyenletes elosztást produkálni, mert a sok plusz munka nagy terhelés esetén túl sok időt és erőforrást emészt fel, és emiatt nem lesz hatékony a kiszolgálás.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306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757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59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136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300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627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700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http://www.linuxvirtualserver.org/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23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21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Érdeklődőknek</a:t>
            </a:r>
            <a:r>
              <a:rPr lang="hu-HU" baseline="0" dirty="0" smtClean="0"/>
              <a:t> bővebb leírás: Medgyesi Zoltán, Micskei Zoltán. Hálózati terheléselosztó fürtök. Mérési segédlet, </a:t>
            </a:r>
            <a:r>
              <a:rPr lang="hu-HU" baseline="0" dirty="0" smtClean="0"/>
              <a:t>http://mit.bme.hu/~micskeiz/education/cluster/halozati_terheleselosztas_segedlet.pdf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327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143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csomópontok egymásnak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úgynevezett </a:t>
            </a:r>
            <a:r>
              <a:rPr lang="hu-HU" sz="1200" i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szívverés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heartbeat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üzeneteket küldenek, ezek segítségével lehet detektálni, hogy kiesett-e valaki.</a:t>
            </a:r>
            <a:endParaRPr lang="hu-HU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a bal oldali számítógép meghibásodik, akkor a fürtszoftver érzékeli ezt, a jobb oldali számítógépen elindítja a szolgáltatást, a bal oldali gépen pedig leállítja – ezt nevezzük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Ettől kezdve a tartalék gép használja a közös adattárolót és fogadja az ügyfelek kéréseit.</a:t>
            </a: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később a bal oldali gép ismét üzemképessé válik, akkor lehetőség van arra, hogy ismét ez futtassa a szolgáltatást. A feladatátvétellel ellentétes irányú műveletet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feladat-visszavételnek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nevezzük.</a:t>
            </a: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legtöbb gyártó megkülönbözteti azt az esetet, amikor a szolgáltatások áttétele hiba miatt történik, és azt, amikor a rendszergazda kezdeményezi a műveletet, például azért, hogy valamelyik fürttagot ideiglenesen, például karbantartási célból kivehesse a fürtből. Az ilyen áttételeket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egyes esetekben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felügyeleti 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az ellenkező irányú műveletet pedig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nevezik.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420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i="1" dirty="0" smtClean="0"/>
              <a:t>függőségi</a:t>
            </a:r>
            <a:r>
              <a:rPr lang="hu-HU" i="1" baseline="0" dirty="0" smtClean="0"/>
              <a:t> fa </a:t>
            </a:r>
            <a:r>
              <a:rPr lang="hu-HU" baseline="0" dirty="0" smtClean="0"/>
              <a:t>a fürtben definiált erőforrások közötti függőségeket tartja nyilván.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327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Bár</a:t>
            </a:r>
            <a:r>
              <a:rPr lang="hu-HU" baseline="0" dirty="0" smtClean="0"/>
              <a:t> aktív-aktívnak is szokás ezt a sémát hívni, de azt fontos észrevenni, hogy egy szolgáltatás egyszerre csak egy gépen fut a másik gépen ugyanakkor egy másik </a:t>
            </a:r>
            <a:r>
              <a:rPr lang="hu-HU" baseline="0" smtClean="0"/>
              <a:t>szolgáltatás aktív.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8902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15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922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776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4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645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Windows Server </a:t>
            </a:r>
            <a:r>
              <a:rPr lang="hu-HU" baseline="0" dirty="0" err="1" smtClean="0"/>
              <a:t>Failover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Clusteringet</a:t>
            </a:r>
            <a:r>
              <a:rPr lang="hu-HU" baseline="0" dirty="0" smtClean="0"/>
              <a:t> például majd a </a:t>
            </a:r>
            <a:r>
              <a:rPr lang="hu-HU" i="1" baseline="0" dirty="0" err="1" smtClean="0"/>
              <a:t>Szolgáltatásbiztos</a:t>
            </a:r>
            <a:r>
              <a:rPr lang="hu-HU" i="1" baseline="0" dirty="0" smtClean="0"/>
              <a:t> rendszertervezés szakirány</a:t>
            </a:r>
            <a:r>
              <a:rPr lang="hu-HU" baseline="0" dirty="0" smtClean="0"/>
              <a:t> laborjában lehet kipróbálni.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207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Warm-up</a:t>
            </a:r>
            <a:r>
              <a:rPr lang="hu-HU" dirty="0" smtClean="0"/>
              <a:t> videó: (http://www.inf.mit.bme.hu/edu/specialization/presentations oldalról elérhető)</a:t>
            </a:r>
          </a:p>
          <a:p>
            <a:r>
              <a:rPr lang="hu-HU" dirty="0" smtClean="0"/>
              <a:t>Közvetlen link: http://www.inf.mit.bme.hu/sites/default/files/szakirany/demo/msc/uss-availability-demo-hun.avi</a:t>
            </a:r>
          </a:p>
          <a:p>
            <a:r>
              <a:rPr lang="hu-HU" dirty="0" smtClean="0"/>
              <a:t>Nagy rendelkezésre állású fürtök kialakítás az SA Forum AIS szabványának segítségével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334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729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csoportosítás természetesen</a:t>
            </a:r>
            <a:r>
              <a:rPr lang="hu-HU" baseline="0" dirty="0" smtClean="0"/>
              <a:t> megint nem fekete-fehér, a</a:t>
            </a:r>
            <a:r>
              <a:rPr lang="hu-HU" dirty="0" smtClean="0"/>
              <a:t> fürtök is használhatnak belül különböző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technikákat.</a:t>
            </a:r>
          </a:p>
          <a:p>
            <a:endParaRPr lang="hu-HU" baseline="0" dirty="0" smtClean="0"/>
          </a:p>
          <a:p>
            <a:r>
              <a:rPr lang="hu-HU" baseline="0" dirty="0" err="1" smtClean="0"/>
              <a:t>Szinkronizáció</a:t>
            </a:r>
            <a:r>
              <a:rPr lang="hu-HU" baseline="0" dirty="0" smtClean="0"/>
              <a:t>: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Push</a:t>
            </a:r>
            <a:r>
              <a:rPr lang="hu-HU" baseline="0" dirty="0" smtClean="0"/>
              <a:t>: akinél volt a változás, az „nyomja” át a többieknek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Pull</a:t>
            </a:r>
            <a:r>
              <a:rPr lang="hu-HU" baseline="0" dirty="0" smtClean="0"/>
              <a:t>: a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 kliensei „húzzák” le a változásokat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81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686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Installing</a:t>
            </a:r>
            <a:r>
              <a:rPr lang="hu-HU" b="0" dirty="0" smtClean="0"/>
              <a:t> A Bind9 Master/Slave DNS System,</a:t>
            </a:r>
            <a:r>
              <a:rPr lang="hu-HU" b="0" baseline="0" dirty="0" smtClean="0"/>
              <a:t> http://www.howtoforge.com/debian_bind9_master_slave_system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BIND 9 </a:t>
            </a:r>
            <a:r>
              <a:rPr lang="hu-HU" b="0" dirty="0" err="1" smtClean="0"/>
              <a:t>Administrator</a:t>
            </a:r>
            <a:r>
              <a:rPr lang="hu-HU" b="0" dirty="0" smtClean="0"/>
              <a:t> </a:t>
            </a:r>
            <a:r>
              <a:rPr lang="hu-HU" b="0" dirty="0" err="1" smtClean="0"/>
              <a:t>Reference</a:t>
            </a:r>
            <a:r>
              <a:rPr lang="hu-HU" b="0" dirty="0" smtClean="0"/>
              <a:t> </a:t>
            </a:r>
            <a:r>
              <a:rPr lang="hu-HU" b="0" dirty="0" err="1" smtClean="0"/>
              <a:t>Manual</a:t>
            </a:r>
            <a:r>
              <a:rPr lang="hu-HU" b="0" dirty="0" smtClean="0"/>
              <a:t>, http://www.bind9.net/</a:t>
            </a:r>
            <a:r>
              <a:rPr lang="hu-HU" b="0" dirty="0" err="1" smtClean="0"/>
              <a:t>manuals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Konfig</a:t>
            </a:r>
            <a:r>
              <a:rPr lang="hu-HU" b="0" dirty="0" smtClean="0"/>
              <a:t> fájl: /</a:t>
            </a:r>
            <a:r>
              <a:rPr lang="hu-HU" b="0" dirty="0" err="1" smtClean="0"/>
              <a:t>etc</a:t>
            </a:r>
            <a:r>
              <a:rPr lang="hu-HU" b="0" dirty="0" smtClean="0"/>
              <a:t>/</a:t>
            </a:r>
            <a:r>
              <a:rPr lang="hu-HU" b="0" dirty="0" err="1" smtClean="0"/>
              <a:t>bind</a:t>
            </a:r>
            <a:r>
              <a:rPr lang="hu-HU" b="0" dirty="0" smtClean="0"/>
              <a:t>/</a:t>
            </a:r>
            <a:r>
              <a:rPr lang="hu-HU" b="0" dirty="0" err="1" smtClean="0"/>
              <a:t>named.conf</a:t>
            </a:r>
            <a:r>
              <a:rPr lang="hu-HU" b="0" dirty="0" smtClean="0"/>
              <a:t>,</a:t>
            </a:r>
            <a:r>
              <a:rPr lang="hu-HU" b="0" baseline="0" dirty="0" smtClean="0"/>
              <a:t>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named.con.local</a:t>
            </a:r>
            <a:r>
              <a:rPr lang="hu-HU" b="0" baseline="0" dirty="0" smtClean="0"/>
              <a:t>,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named.con.options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Zóna fájlok: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 könyvtárban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Log üzenetek: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Parancsok: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ellenőrzés: </a:t>
            </a:r>
            <a:r>
              <a:rPr lang="hu-HU" b="0" dirty="0" err="1" smtClean="0"/>
              <a:t>named-checkconf</a:t>
            </a:r>
            <a:r>
              <a:rPr lang="hu-HU" b="0" dirty="0" smtClean="0"/>
              <a:t>, </a:t>
            </a:r>
            <a:r>
              <a:rPr lang="hu-HU" b="0" dirty="0" err="1" smtClean="0"/>
              <a:t>named-checkzone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adminisztrálás: </a:t>
            </a:r>
            <a:r>
              <a:rPr lang="hu-HU" b="0" dirty="0" err="1" smtClean="0"/>
              <a:t>rndc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err="1" smtClean="0"/>
              <a:t>Zone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transfer</a:t>
            </a:r>
            <a:r>
              <a:rPr lang="hu-HU" b="0" baseline="0" dirty="0" smtClean="0"/>
              <a:t> megnézése: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masteren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a zónában módosítani: </a:t>
            </a:r>
            <a:r>
              <a:rPr lang="hu-HU" b="0" baseline="0" dirty="0" err="1" smtClean="0"/>
              <a:t>serial</a:t>
            </a:r>
            <a:r>
              <a:rPr lang="hu-HU" b="0" baseline="0" dirty="0" smtClean="0"/>
              <a:t> változtatása, új A rekord felvétele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sudo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rndc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reload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tail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slave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cat</a:t>
            </a:r>
            <a:r>
              <a:rPr lang="hu-HU" b="0" baseline="0" dirty="0" smtClean="0"/>
              <a:t>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zona</a:t>
            </a:r>
            <a:r>
              <a:rPr lang="hu-HU" b="0" baseline="0" dirty="0" smtClean="0"/>
              <a:t>_</a:t>
            </a:r>
            <a:r>
              <a:rPr lang="hu-HU" b="0" baseline="0" dirty="0" err="1" smtClean="0"/>
              <a:t>fajl.db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nslookup</a:t>
            </a:r>
            <a:r>
              <a:rPr lang="hu-HU" b="0" baseline="0" dirty="0" smtClean="0"/>
              <a:t> 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483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432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1308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119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err="1" smtClean="0"/>
              <a:t>Active</a:t>
            </a:r>
            <a:r>
              <a:rPr lang="hu-HU" b="1" dirty="0" smtClean="0"/>
              <a:t> </a:t>
            </a:r>
            <a:r>
              <a:rPr lang="hu-HU" b="1" dirty="0" err="1" smtClean="0"/>
              <a:t>Directory</a:t>
            </a:r>
            <a:r>
              <a:rPr lang="hu-HU" b="1" dirty="0" smtClean="0"/>
              <a:t> </a:t>
            </a:r>
            <a:r>
              <a:rPr lang="hu-HU" b="1" dirty="0" err="1" smtClean="0"/>
              <a:t>Replication</a:t>
            </a:r>
            <a:r>
              <a:rPr lang="hu-HU" b="1" dirty="0" smtClean="0"/>
              <a:t> Technologies</a:t>
            </a:r>
          </a:p>
          <a:p>
            <a:r>
              <a:rPr lang="hu-HU" dirty="0" smtClean="0"/>
              <a:t>http://technet2.microsoft.com/</a:t>
            </a:r>
            <a:r>
              <a:rPr lang="hu-HU" dirty="0" err="1" smtClean="0"/>
              <a:t>windowsserver</a:t>
            </a:r>
            <a:r>
              <a:rPr lang="hu-HU" dirty="0" smtClean="0"/>
              <a:t>/en/</a:t>
            </a:r>
            <a:r>
              <a:rPr lang="hu-HU" dirty="0" err="1" smtClean="0"/>
              <a:t>library</a:t>
            </a:r>
            <a:r>
              <a:rPr lang="hu-HU" dirty="0" smtClean="0"/>
              <a:t>/53998db6-a972-495e-a4e7-e3ca3f60b5841033.mspx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317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642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340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Ütközés: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legyen mindkét DC Global </a:t>
            </a:r>
            <a:r>
              <a:rPr lang="hu-HU" baseline="0" dirty="0" err="1" smtClean="0"/>
              <a:t>Catalog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szakítsuk meg a kapcsolatot közöttük</a:t>
            </a:r>
          </a:p>
          <a:p>
            <a:pPr>
              <a:buFontTx/>
              <a:buChar char="-"/>
            </a:pPr>
            <a:r>
              <a:rPr lang="hu-HU" baseline="0" dirty="0" smtClean="0"/>
              <a:t>hozzuk létre ugyanolyan </a:t>
            </a:r>
            <a:r>
              <a:rPr lang="hu-HU" baseline="0" dirty="0" err="1" smtClean="0"/>
              <a:t>cn-ű</a:t>
            </a:r>
            <a:r>
              <a:rPr lang="hu-HU" baseline="0" dirty="0" smtClean="0"/>
              <a:t> objektumot</a:t>
            </a:r>
          </a:p>
          <a:p>
            <a:pPr>
              <a:buFontTx/>
              <a:buChar char="-"/>
            </a:pPr>
            <a:r>
              <a:rPr lang="hu-HU" baseline="0" dirty="0" smtClean="0"/>
              <a:t>kapcsolat vissza, </a:t>
            </a:r>
            <a:r>
              <a:rPr lang="hu-HU" baseline="0" dirty="0" err="1" smtClean="0"/>
              <a:t>replikáljunk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korábbi objektumot átnevezi a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komponens</a:t>
            </a:r>
          </a:p>
          <a:p>
            <a:pPr>
              <a:buFontTx/>
              <a:buChar char="-"/>
            </a:pPr>
            <a:r>
              <a:rPr lang="hu-HU" baseline="0" dirty="0" smtClean="0"/>
              <a:t>Eseménynapló / </a:t>
            </a:r>
            <a:r>
              <a:rPr lang="hu-HU" baseline="0" dirty="0" err="1" smtClean="0"/>
              <a:t>Directory</a:t>
            </a:r>
            <a:r>
              <a:rPr lang="hu-HU" baseline="0" dirty="0" smtClean="0"/>
              <a:t> Service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2766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0739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http://mit.bme.hu/~micskeiz/education/onlab/medgyesi_zoltan/medgyesi-zoltan-diploma.pdf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http://www.inf.mit.bme.hu/edu/courses/szbtlab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755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9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09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Grid</a:t>
            </a:r>
            <a:r>
              <a:rPr lang="hu-HU" dirty="0" smtClean="0"/>
              <a:t>: lásd pl. </a:t>
            </a:r>
            <a:r>
              <a:rPr lang="hu-HU" dirty="0" err="1" smtClean="0"/>
              <a:t>Ian</a:t>
            </a:r>
            <a:r>
              <a:rPr lang="hu-HU" dirty="0" smtClean="0"/>
              <a:t> Foster.</a:t>
            </a:r>
            <a:r>
              <a:rPr lang="hu-HU" baseline="0" dirty="0" smtClean="0"/>
              <a:t> </a:t>
            </a:r>
            <a:r>
              <a:rPr lang="hu-HU" i="0" baseline="0" dirty="0" smtClean="0"/>
              <a:t>„</a:t>
            </a:r>
            <a:r>
              <a:rPr lang="en-US" i="0" dirty="0" smtClean="0"/>
              <a:t>What is the Grid? A Three Point Checklist</a:t>
            </a:r>
            <a:r>
              <a:rPr lang="hu-HU" i="0" dirty="0" smtClean="0"/>
              <a:t>”, </a:t>
            </a:r>
            <a:r>
              <a:rPr lang="hu-HU" i="0" dirty="0" err="1" smtClean="0"/>
              <a:t>July</a:t>
            </a:r>
            <a:r>
              <a:rPr lang="hu-HU" i="0" dirty="0" smtClean="0"/>
              <a:t> 20, 2002. URL: http://www-fp.mcs.anl.gov/~foster/Articles/WhatIsTheGrid.pdf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99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Forrás: http://en.wikipedia.org/wiki/IBM_Roadrunner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Roadrunner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2008-as leggyorsabb számítógép, azóta vannak gyorsabbak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21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http://en.wikipedia.org/wiki/Titan_(supercomputer)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44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82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out-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31800"/>
            <a:ext cx="7543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36713"/>
            <a:ext cx="75438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200" b="1" i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SzPct val="80000"/>
        <a:buFont typeface="Wingdings 3" pitchFamily="18" charset="2"/>
        <a:buChar char=""/>
        <a:defRPr sz="2200">
          <a:solidFill>
            <a:schemeClr val="tx1"/>
          </a:solidFill>
          <a:latin typeface="+mn-lt"/>
        </a:defRPr>
      </a:lvl2pPr>
      <a:lvl3pPr marL="1262063" indent="-347663" algn="l" rtl="0" eaLnBrk="0" fontAlgn="base" hangingPunct="0">
        <a:spcBef>
          <a:spcPct val="25000"/>
        </a:spcBef>
        <a:spcAft>
          <a:spcPct val="15000"/>
        </a:spcAft>
        <a:buFont typeface="Wingdings 3" pitchFamily="18" charset="2"/>
        <a:buChar char="ê"/>
        <a:defRPr sz="2000">
          <a:solidFill>
            <a:schemeClr val="tx1"/>
          </a:solidFill>
          <a:latin typeface="+mn-lt"/>
        </a:defRPr>
      </a:lvl3pPr>
      <a:lvl4pPr marL="1719263" indent="-34290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Char char="–"/>
        <a:defRPr>
          <a:solidFill>
            <a:schemeClr val="tx1"/>
          </a:solidFill>
          <a:latin typeface="+mn-lt"/>
        </a:defRPr>
      </a:lvl4pPr>
      <a:lvl5pPr marL="21764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5pPr>
      <a:lvl6pPr marL="26336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30908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5480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40052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it.bme.hu/~micskeiz/education/onlab/medgyesi_zoltan/medgyesi-zoltan-diploma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.mit.bme.hu/edu/courses/szbtlab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Fürtözés és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00100" y="3246435"/>
            <a:ext cx="7215238" cy="1277955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Micskei Zoltán</a:t>
            </a:r>
          </a:p>
          <a:p>
            <a:r>
              <a:rPr lang="hu-HU" dirty="0" smtClean="0"/>
              <a:t>(részben Medgyesi Zoltán munkája alapján)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928662" y="1071546"/>
            <a:ext cx="4000528" cy="1928826"/>
          </a:xfrm>
          <a:prstGeom prst="wedgeRoundRectCallout">
            <a:avLst>
              <a:gd name="adj1" fmla="val 78947"/>
              <a:gd name="adj2" fmla="val 3049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HA </a:t>
            </a:r>
            <a:r>
              <a:rPr lang="hu-HU" sz="2400" b="1" dirty="0" err="1" smtClean="0">
                <a:solidFill>
                  <a:schemeClr val="bg1"/>
                </a:solidFill>
              </a:rPr>
              <a:t>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Szolgáltatás egyik fürttagon fut, többi tartalék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Feladatátvétel (</a:t>
            </a:r>
            <a:r>
              <a:rPr lang="hu-HU" sz="2400" dirty="0" err="1" smtClean="0">
                <a:solidFill>
                  <a:schemeClr val="bg1"/>
                </a:solidFill>
              </a:rPr>
              <a:t>failover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000100" y="3286124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Egy erőforrást egyszerre többen használhatnak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szintű zárolás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1000100" y="4929198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Erőforrás birtoklása kizárólagos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b="1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terheléselosztás dilemmája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45489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Hálózati terheléselosztó fürtök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</a:p>
          <a:p>
            <a:endParaRPr lang="hu-HU" dirty="0" smtClean="0"/>
          </a:p>
          <a:p>
            <a:r>
              <a:rPr lang="hu-HU" dirty="0" smtClean="0"/>
              <a:t>Teljesen elosztott</a:t>
            </a:r>
          </a:p>
          <a:p>
            <a:endParaRPr lang="hu-HU" dirty="0" smtClean="0"/>
          </a:p>
          <a:p>
            <a:r>
              <a:rPr lang="hu-HU" dirty="0" smtClean="0"/>
              <a:t>Központi elemre épülő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7620" y="857232"/>
            <a:ext cx="5143536" cy="5529321"/>
          </a:xfrm>
        </p:spPr>
        <p:txBody>
          <a:bodyPr/>
          <a:lstStyle/>
          <a:p>
            <a:r>
              <a:rPr lang="hu-HU" dirty="0" smtClean="0"/>
              <a:t>DNS szerver más-más címet ad vissza kérésenként</a:t>
            </a:r>
          </a:p>
          <a:p>
            <a:r>
              <a:rPr lang="hu-HU" dirty="0" smtClean="0"/>
              <a:t>Pl.: </a:t>
            </a:r>
            <a:r>
              <a:rPr lang="hu-HU" dirty="0" err="1" smtClean="0"/>
              <a:t>nslookup</a:t>
            </a:r>
            <a:r>
              <a:rPr lang="hu-HU" dirty="0" smtClean="0"/>
              <a:t> </a:t>
            </a:r>
            <a:r>
              <a:rPr lang="hu-HU" dirty="0" err="1" smtClean="0">
                <a:hlinkClick r:id="rId3"/>
              </a:rPr>
              <a:t>www.cnn.com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egyszerű</a:t>
            </a:r>
          </a:p>
          <a:p>
            <a:pPr lvl="1"/>
            <a:r>
              <a:rPr lang="hu-HU" dirty="0" smtClean="0"/>
              <a:t>független fürttagok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statikus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00200"/>
            <a:ext cx="3305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Teljesen elosztott NLB 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6182" y="857232"/>
            <a:ext cx="5214974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Közös IP, MAC cím a fürtnek</a:t>
            </a:r>
          </a:p>
          <a:p>
            <a:r>
              <a:rPr lang="hu-HU" dirty="0" smtClean="0"/>
              <a:t>Kéréseket mindenki megkapja</a:t>
            </a:r>
          </a:p>
          <a:p>
            <a:r>
              <a:rPr lang="hu-HU" dirty="0" smtClean="0"/>
              <a:t>Egy csomópont válaszol</a:t>
            </a:r>
          </a:p>
          <a:p>
            <a:r>
              <a:rPr lang="hu-HU" dirty="0" smtClean="0"/>
              <a:t>Pl. Microsoft NLB</a:t>
            </a:r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nincs SPOF szétosztó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Korlátos méret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06" y="1538298"/>
            <a:ext cx="3467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elemre épülő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14678" y="857232"/>
            <a:ext cx="5786478" cy="5529321"/>
          </a:xfrm>
        </p:spPr>
        <p:txBody>
          <a:bodyPr/>
          <a:lstStyle/>
          <a:p>
            <a:r>
              <a:rPr lang="hu-HU" dirty="0" smtClean="0"/>
              <a:t>Központi elosztó (</a:t>
            </a:r>
            <a:r>
              <a:rPr lang="hu-HU" dirty="0" err="1" smtClean="0"/>
              <a:t>dispatcher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Dedikált </a:t>
            </a:r>
            <a:r>
              <a:rPr lang="hu-HU" dirty="0" err="1" smtClean="0"/>
              <a:t>HW-es</a:t>
            </a:r>
            <a:r>
              <a:rPr lang="hu-HU" dirty="0" smtClean="0"/>
              <a:t> megoldások is</a:t>
            </a:r>
          </a:p>
          <a:p>
            <a:r>
              <a:rPr lang="hu-HU" dirty="0" smtClean="0"/>
              <a:t>Kifinomult terhelésfigyelés </a:t>
            </a:r>
            <a:br>
              <a:rPr lang="hu-HU" dirty="0" smtClean="0"/>
            </a:br>
            <a:r>
              <a:rPr lang="hu-HU" dirty="0" smtClean="0"/>
              <a:t>és elosztás</a:t>
            </a:r>
          </a:p>
          <a:p>
            <a:endParaRPr lang="hu-HU" dirty="0" smtClean="0"/>
          </a:p>
          <a:p>
            <a:r>
              <a:rPr lang="hu-HU" dirty="0" smtClean="0"/>
              <a:t>Előny</a:t>
            </a:r>
          </a:p>
          <a:p>
            <a:pPr lvl="1"/>
            <a:r>
              <a:rPr lang="hu-HU" dirty="0" smtClean="0"/>
              <a:t>Elosztóban egyéb szolgáltatások (cache, SSL </a:t>
            </a:r>
            <a:r>
              <a:rPr lang="hu-HU" dirty="0" err="1" smtClean="0"/>
              <a:t>offload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Hátrány</a:t>
            </a:r>
          </a:p>
          <a:p>
            <a:pPr lvl="1"/>
            <a:r>
              <a:rPr lang="hu-HU" dirty="0" smtClean="0"/>
              <a:t>Elosztó SPOF lehet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6955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Probléma: munkamenet megőrzése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Ügyfél munkamenete tipikusan a </a:t>
            </a:r>
            <a:r>
              <a:rPr lang="hu-HU" dirty="0" err="1" smtClean="0"/>
              <a:t>webszerver</a:t>
            </a:r>
            <a:r>
              <a:rPr lang="hu-HU" dirty="0" smtClean="0"/>
              <a:t> memóriájában tárolódik</a:t>
            </a:r>
          </a:p>
          <a:p>
            <a:pPr lvl="1"/>
            <a:r>
              <a:rPr lang="hu-HU" dirty="0" smtClean="0"/>
              <a:t>De: ügyfél egymás utáni kéréseit különböző </a:t>
            </a:r>
            <a:r>
              <a:rPr lang="hu-HU" dirty="0" err="1" smtClean="0"/>
              <a:t>webszerver</a:t>
            </a:r>
            <a:r>
              <a:rPr lang="hu-HU" dirty="0" smtClean="0"/>
              <a:t> szolgálja ki</a:t>
            </a:r>
          </a:p>
          <a:p>
            <a:r>
              <a:rPr lang="hu-HU" dirty="0" smtClean="0"/>
              <a:t>Terheléselosztó szintű megoldás:</a:t>
            </a:r>
          </a:p>
          <a:p>
            <a:pPr lvl="1"/>
            <a:r>
              <a:rPr lang="hu-HU" dirty="0" smtClean="0"/>
              <a:t>Affinitás: adott ügyfél kéréseit mindig ugyanaz a szerver szolgálja ki</a:t>
            </a:r>
          </a:p>
          <a:p>
            <a:r>
              <a:rPr lang="hu-HU" dirty="0" smtClean="0"/>
              <a:t>Alkalmazás szintű megoldás:</a:t>
            </a:r>
          </a:p>
          <a:p>
            <a:pPr lvl="1"/>
            <a:r>
              <a:rPr lang="hu-HU" dirty="0" smtClean="0"/>
              <a:t>Munkamenet tárolása központi gépen / adatbázisban</a:t>
            </a:r>
          </a:p>
          <a:p>
            <a:pPr lvl="1"/>
            <a:r>
              <a:rPr lang="hu-HU" dirty="0" smtClean="0"/>
              <a:t>Munkamenet tárolása a kliensen, elküldése minden kérésben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Példák: Hálózati terheléselosztók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RRDNS:</a:t>
            </a:r>
          </a:p>
          <a:p>
            <a:pPr lvl="1"/>
            <a:r>
              <a:rPr lang="hu-HU" dirty="0" smtClean="0"/>
              <a:t>majd minden DNS kiszolgáló (</a:t>
            </a:r>
            <a:r>
              <a:rPr lang="hu-HU" dirty="0" err="1" smtClean="0"/>
              <a:t>bind</a:t>
            </a:r>
            <a:r>
              <a:rPr lang="hu-HU" dirty="0" smtClean="0"/>
              <a:t>, MS DNS…)</a:t>
            </a:r>
          </a:p>
          <a:p>
            <a:r>
              <a:rPr lang="hu-HU" dirty="0" smtClean="0"/>
              <a:t>Elosztott megoldások:</a:t>
            </a:r>
          </a:p>
          <a:p>
            <a:pPr lvl="1"/>
            <a:r>
              <a:rPr lang="hu-HU" dirty="0" smtClean="0"/>
              <a:t>Microsoft Network </a:t>
            </a:r>
            <a:r>
              <a:rPr lang="hu-HU" dirty="0" err="1" smtClean="0"/>
              <a:t>Load</a:t>
            </a:r>
            <a:r>
              <a:rPr lang="hu-HU" dirty="0" smtClean="0"/>
              <a:t> </a:t>
            </a:r>
            <a:r>
              <a:rPr lang="hu-HU" dirty="0" err="1" smtClean="0"/>
              <a:t>Balancing</a:t>
            </a:r>
            <a:endParaRPr lang="hu-HU" dirty="0" smtClean="0"/>
          </a:p>
          <a:p>
            <a:r>
              <a:rPr lang="hu-HU" dirty="0" smtClean="0"/>
              <a:t>Központi elosztót használó:</a:t>
            </a:r>
          </a:p>
          <a:p>
            <a:pPr lvl="1"/>
            <a:r>
              <a:rPr lang="hu-HU" dirty="0" smtClean="0"/>
              <a:t>HW (Cisco, </a:t>
            </a:r>
            <a:r>
              <a:rPr lang="hu-HU" dirty="0" err="1" smtClean="0"/>
              <a:t>BigIP</a:t>
            </a:r>
            <a:r>
              <a:rPr lang="hu-HU" dirty="0" smtClean="0"/>
              <a:t>, </a:t>
            </a:r>
            <a:r>
              <a:rPr lang="hu-HU" dirty="0" err="1" smtClean="0"/>
              <a:t>Foundry</a:t>
            </a:r>
            <a:r>
              <a:rPr lang="hu-HU" dirty="0" smtClean="0"/>
              <a:t> </a:t>
            </a:r>
            <a:r>
              <a:rPr lang="hu-HU" dirty="0" err="1" smtClean="0"/>
              <a:t>ServerIron</a:t>
            </a:r>
            <a:r>
              <a:rPr lang="hu-HU" dirty="0" smtClean="0"/>
              <a:t>, </a:t>
            </a:r>
            <a:r>
              <a:rPr lang="hu-HU" dirty="0" err="1" smtClean="0"/>
              <a:t>Nortel</a:t>
            </a:r>
            <a:r>
              <a:rPr lang="hu-HU" dirty="0" smtClean="0"/>
              <a:t>…)</a:t>
            </a:r>
          </a:p>
          <a:p>
            <a:pPr lvl="1"/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 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29190" y="857232"/>
            <a:ext cx="4071966" cy="5529321"/>
          </a:xfrm>
        </p:spPr>
        <p:txBody>
          <a:bodyPr/>
          <a:lstStyle/>
          <a:p>
            <a:r>
              <a:rPr lang="hu-HU" dirty="0" smtClean="0"/>
              <a:t>Elterjedt (pl. </a:t>
            </a:r>
            <a:r>
              <a:rPr lang="hu-HU" dirty="0" err="1" smtClean="0"/>
              <a:t>sourceforge.net</a:t>
            </a:r>
            <a:r>
              <a:rPr lang="hu-HU" dirty="0" smtClean="0"/>
              <a:t>, </a:t>
            </a:r>
            <a:r>
              <a:rPr lang="hu-HU" dirty="0" err="1" smtClean="0"/>
              <a:t>linux.com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Elosztó: aktív-passzív </a:t>
            </a:r>
          </a:p>
          <a:p>
            <a:r>
              <a:rPr lang="hu-HU" dirty="0" err="1" smtClean="0"/>
              <a:t>Layer</a:t>
            </a:r>
            <a:r>
              <a:rPr lang="hu-HU" dirty="0" smtClean="0"/>
              <a:t> 4 és 7 elosztás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745374" cy="53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210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Cél: hibatűrés</a:t>
            </a:r>
          </a:p>
          <a:p>
            <a:pPr lvl="1"/>
            <a:r>
              <a:rPr lang="hu-HU" dirty="0" smtClean="0"/>
              <a:t>számítógép hibák tolerálása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Mikor éri meg:</a:t>
            </a:r>
          </a:p>
          <a:p>
            <a:pPr lvl="1"/>
            <a:r>
              <a:rPr lang="hu-HU" dirty="0" smtClean="0"/>
              <a:t>Egy géppel elérhető: ~99%-os rendelkezésre állás </a:t>
            </a:r>
            <a:br>
              <a:rPr lang="hu-HU" dirty="0" smtClean="0"/>
            </a:br>
            <a:r>
              <a:rPr lang="hu-HU" dirty="0" smtClean="0"/>
              <a:t>(évi </a:t>
            </a:r>
            <a:r>
              <a:rPr lang="hu-HU" dirty="0" err="1" smtClean="0"/>
              <a:t>max</a:t>
            </a:r>
            <a:r>
              <a:rPr lang="hu-HU" dirty="0" smtClean="0"/>
              <a:t> 3,5 nap kiesés)</a:t>
            </a:r>
          </a:p>
          <a:p>
            <a:pPr lvl="1"/>
            <a:r>
              <a:rPr lang="hu-HU" dirty="0" smtClean="0"/>
              <a:t>Ha ennél jobbat akarunk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Redundancia beépítése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Microsoft NLB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32 csomópont</a:t>
            </a:r>
          </a:p>
          <a:p>
            <a:r>
              <a:rPr lang="hu-HU" dirty="0" smtClean="0"/>
              <a:t>kieső kiszolgálók detektálása 10 sec alatt</a:t>
            </a:r>
          </a:p>
          <a:p>
            <a:r>
              <a:rPr lang="hu-HU" dirty="0" smtClean="0"/>
              <a:t>Speciális szűrő hálózati meghajtó</a:t>
            </a:r>
          </a:p>
          <a:p>
            <a:r>
              <a:rPr lang="hu-HU" dirty="0" err="1" smtClean="0"/>
              <a:t>Portszabályok</a:t>
            </a:r>
            <a:r>
              <a:rPr lang="hu-HU" dirty="0" smtClean="0"/>
              <a:t>, affinitás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4294967295"/>
          </p:nvPr>
        </p:nvSpPr>
        <p:spPr>
          <a:xfrm>
            <a:off x="1651000" y="0"/>
            <a:ext cx="7493000" cy="720725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7500990" cy="27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b="1" dirty="0" err="1" smtClean="0"/>
              <a:t>Feladatátvételi</a:t>
            </a:r>
            <a:r>
              <a:rPr lang="hu-HU" b="1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(Klasszikus csoportosítás*)</a:t>
            </a:r>
          </a:p>
          <a:p>
            <a:r>
              <a:rPr lang="hu-HU" dirty="0" smtClean="0"/>
              <a:t>Megosztott lemezes (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disk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 több csomóponton fut(hat)</a:t>
            </a:r>
          </a:p>
          <a:p>
            <a:pPr lvl="1"/>
            <a:r>
              <a:rPr lang="hu-HU" dirty="0" smtClean="0"/>
              <a:t>Közös erőforrást egyszerre írhatják-olvashatják</a:t>
            </a:r>
          </a:p>
          <a:p>
            <a:pPr lvl="1"/>
            <a:r>
              <a:rPr lang="hu-HU" dirty="0" smtClean="0"/>
              <a:t>De: fizikai szinten sorosítás, zárolás használata</a:t>
            </a:r>
          </a:p>
          <a:p>
            <a:pPr lvl="1"/>
            <a:r>
              <a:rPr lang="hu-HU" dirty="0" smtClean="0"/>
              <a:t>Pl.: Oracle RAC</a:t>
            </a:r>
          </a:p>
          <a:p>
            <a:r>
              <a:rPr lang="hu-HU" dirty="0" smtClean="0"/>
              <a:t>Megosztott elem nélküli (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nothing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 egyszerre egy csomóponton fut</a:t>
            </a:r>
          </a:p>
          <a:p>
            <a:pPr lvl="1"/>
            <a:r>
              <a:rPr lang="hu-HU" dirty="0" smtClean="0"/>
              <a:t>Egy erőforrást egyszerre egy csomópont birtokol</a:t>
            </a:r>
          </a:p>
          <a:p>
            <a:pPr lvl="1"/>
            <a:r>
              <a:rPr lang="hu-HU" dirty="0" smtClean="0"/>
              <a:t>De: fizikai szinten lehet közös elérésű erőforrás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51720" y="6207695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*M</a:t>
            </a:r>
            <a:r>
              <a:rPr lang="hu-HU" sz="1200" dirty="0"/>
              <a:t>. </a:t>
            </a:r>
            <a:r>
              <a:rPr lang="hu-HU" sz="1200" dirty="0" err="1"/>
              <a:t>Stonebraker</a:t>
            </a:r>
            <a:r>
              <a:rPr lang="hu-HU" sz="1200" dirty="0"/>
              <a:t>, </a:t>
            </a:r>
            <a:r>
              <a:rPr lang="en-US" sz="1200" dirty="0"/>
              <a:t>The Case for Shared Nothing</a:t>
            </a:r>
            <a:r>
              <a:rPr lang="hu-HU" sz="1200" dirty="0"/>
              <a:t>, 1985, http://db.cs.berkeley.edu/papers/hpts85-nothing.pdf</a:t>
            </a:r>
          </a:p>
          <a:p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6314" y="857232"/>
            <a:ext cx="4214842" cy="5529321"/>
          </a:xfrm>
        </p:spPr>
        <p:txBody>
          <a:bodyPr/>
          <a:lstStyle/>
          <a:p>
            <a:r>
              <a:rPr lang="hu-HU" dirty="0" smtClean="0"/>
              <a:t>Csomópont (</a:t>
            </a:r>
            <a:r>
              <a:rPr lang="hu-HU" dirty="0" err="1" smtClean="0"/>
              <a:t>node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Szívverés (</a:t>
            </a:r>
            <a:r>
              <a:rPr lang="hu-HU" dirty="0" err="1" smtClean="0"/>
              <a:t>heartbeat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Feladatátvétel (</a:t>
            </a:r>
            <a:r>
              <a:rPr lang="hu-HU" dirty="0" err="1" smtClean="0"/>
              <a:t>failover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Feladat-visszavétel (</a:t>
            </a:r>
            <a:r>
              <a:rPr lang="hu-HU" dirty="0" err="1" smtClean="0"/>
              <a:t>failback</a:t>
            </a:r>
            <a:r>
              <a:rPr lang="hu-HU" dirty="0" smtClean="0"/>
              <a:t>)</a:t>
            </a:r>
          </a:p>
          <a:p>
            <a:r>
              <a:rPr lang="hu-HU" dirty="0" smtClean="0"/>
              <a:t>Átkapcsolás (</a:t>
            </a:r>
            <a:r>
              <a:rPr lang="hu-HU" dirty="0" err="1" smtClean="0"/>
              <a:t>switchover</a:t>
            </a:r>
            <a:r>
              <a:rPr lang="hu-HU" dirty="0" smtClean="0"/>
              <a:t>)</a:t>
            </a:r>
          </a:p>
        </p:txBody>
      </p:sp>
      <p:pic>
        <p:nvPicPr>
          <p:cNvPr id="6146" name="Picture 2" descr="fail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6234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2000264"/>
          </a:xfrm>
        </p:spPr>
        <p:txBody>
          <a:bodyPr/>
          <a:lstStyle/>
          <a:p>
            <a:r>
              <a:rPr lang="hu-HU" dirty="0" smtClean="0"/>
              <a:t>Minden </a:t>
            </a:r>
            <a:r>
              <a:rPr lang="hu-HU" dirty="0" smtClean="0">
                <a:solidFill>
                  <a:schemeClr val="accent4"/>
                </a:solidFill>
              </a:rPr>
              <a:t>erőforrás</a:t>
            </a:r>
            <a:r>
              <a:rPr lang="hu-HU" dirty="0" smtClean="0"/>
              <a:t> (lemez, IP cím, </a:t>
            </a:r>
            <a:r>
              <a:rPr lang="hu-HU" dirty="0" err="1" smtClean="0"/>
              <a:t>Apache</a:t>
            </a:r>
            <a:r>
              <a:rPr lang="hu-HU" dirty="0" smtClean="0"/>
              <a:t>…)</a:t>
            </a:r>
          </a:p>
          <a:p>
            <a:r>
              <a:rPr lang="hu-HU" dirty="0" smtClean="0">
                <a:solidFill>
                  <a:schemeClr val="accent4"/>
                </a:solidFill>
              </a:rPr>
              <a:t>Erőforráscsoport</a:t>
            </a:r>
            <a:r>
              <a:rPr lang="hu-HU" dirty="0" smtClean="0"/>
              <a:t>: olyan erőforrások, amiket együtt kell mozgatni</a:t>
            </a:r>
            <a:endParaRPr lang="hu-HU" dirty="0"/>
          </a:p>
        </p:txBody>
      </p:sp>
      <p:pic>
        <p:nvPicPr>
          <p:cNvPr id="7170" name="Picture 2" descr="depend_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000372"/>
            <a:ext cx="48045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5062542" y="3000372"/>
            <a:ext cx="393861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Függőségi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baseline="0" dirty="0" smtClean="0"/>
              <a:t>Erőforrások</a:t>
            </a:r>
            <a:r>
              <a:rPr lang="hu-HU" sz="3200" dirty="0" smtClean="0"/>
              <a:t> leállításának és indításának sorrendje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pár (aktív-aktív)</a:t>
            </a:r>
            <a:endParaRPr lang="hu-HU" dirty="0"/>
          </a:p>
        </p:txBody>
      </p:sp>
      <p:pic>
        <p:nvPicPr>
          <p:cNvPr id="8194" name="Picture 2" descr="kettagu_f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499604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Forró tartalék (N+1)</a:t>
            </a:r>
          </a:p>
          <a:p>
            <a:r>
              <a:rPr lang="hu-HU" dirty="0" smtClean="0"/>
              <a:t>Több tartalék (N+M)</a:t>
            </a:r>
            <a:endParaRPr lang="hu-HU" dirty="0"/>
          </a:p>
        </p:txBody>
      </p:sp>
      <p:pic>
        <p:nvPicPr>
          <p:cNvPr id="9218" name="Picture 2" descr="forro_tartal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03446"/>
            <a:ext cx="6715172" cy="42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gyűrű</a:t>
            </a:r>
            <a:endParaRPr lang="hu-HU" dirty="0"/>
          </a:p>
        </p:txBody>
      </p:sp>
      <p:pic>
        <p:nvPicPr>
          <p:cNvPr id="10242" name="Picture 2" descr="failover_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96628"/>
            <a:ext cx="7500990" cy="43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Feladatok, problémák a fürtökben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Tagsági kép fenntartása </a:t>
            </a:r>
            <a:r>
              <a:rPr lang="hu-HU" dirty="0" smtClean="0"/>
              <a:t>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membership</a:t>
            </a:r>
            <a:r>
              <a:rPr lang="hu-HU" dirty="0" smtClean="0"/>
              <a:t>): ki működik a csomópontok közül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Csoportkommunikáció</a:t>
            </a:r>
            <a:r>
              <a:rPr lang="hu-HU" dirty="0" smtClean="0"/>
              <a:t> 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): üzenetek eljuttatása a többieknek hibák esetén is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Tudathasadás</a:t>
            </a:r>
            <a:r>
              <a:rPr lang="hu-HU" dirty="0" smtClean="0"/>
              <a:t> (</a:t>
            </a:r>
            <a:r>
              <a:rPr lang="hu-HU" dirty="0" err="1" smtClean="0"/>
              <a:t>split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r>
              <a:rPr lang="hu-HU" dirty="0" smtClean="0"/>
              <a:t>): fürt több, független részre szakad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Amnézia</a:t>
            </a:r>
            <a:r>
              <a:rPr lang="hu-HU" dirty="0" smtClean="0"/>
              <a:t>: kiesés után újrainduló csomópontot értesíteni a közben történt változásokról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Gördülő frissítés</a:t>
            </a:r>
            <a:r>
              <a:rPr lang="hu-HU" dirty="0" smtClean="0"/>
              <a:t> (</a:t>
            </a:r>
            <a:r>
              <a:rPr lang="hu-HU" dirty="0" err="1" smtClean="0"/>
              <a:t>rolling</a:t>
            </a:r>
            <a:r>
              <a:rPr lang="hu-HU" dirty="0" smtClean="0"/>
              <a:t> upgrade): csomópontok frissítése egyesével, többi működik közben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Sun </a:t>
            </a:r>
            <a:r>
              <a:rPr lang="hu-HU" dirty="0" err="1" smtClean="0"/>
              <a:t>Solaris</a:t>
            </a:r>
            <a:r>
              <a:rPr lang="hu-HU" dirty="0" smtClean="0"/>
              <a:t> </a:t>
            </a:r>
            <a:r>
              <a:rPr lang="hu-HU" dirty="0" err="1" smtClean="0"/>
              <a:t>Cluster</a:t>
            </a:r>
            <a:endParaRPr lang="hu-HU" dirty="0" smtClean="0"/>
          </a:p>
          <a:p>
            <a:r>
              <a:rPr lang="en-US" dirty="0" smtClean="0"/>
              <a:t>IBM High Availability Cluster Multiprocessing</a:t>
            </a:r>
            <a:endParaRPr lang="hu-HU" dirty="0" smtClean="0"/>
          </a:p>
          <a:p>
            <a:r>
              <a:rPr lang="hu-HU" dirty="0" smtClean="0"/>
              <a:t>Oracle </a:t>
            </a:r>
            <a:r>
              <a:rPr lang="hu-HU" dirty="0" err="1" smtClean="0"/>
              <a:t>Clusterware</a:t>
            </a:r>
            <a:endParaRPr lang="hu-HU" dirty="0" smtClean="0"/>
          </a:p>
          <a:p>
            <a:r>
              <a:rPr lang="hu-HU" dirty="0" err="1" smtClean="0"/>
              <a:t>Linux-HA</a:t>
            </a:r>
            <a:endParaRPr lang="hu-HU" dirty="0" smtClean="0"/>
          </a:p>
          <a:p>
            <a:r>
              <a:rPr lang="hu-HU" dirty="0" smtClean="0"/>
              <a:t>SA Forum AIS</a:t>
            </a:r>
          </a:p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vSphere</a:t>
            </a:r>
            <a:r>
              <a:rPr lang="hu-HU" dirty="0" smtClean="0"/>
              <a:t> HA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b="1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64 csomópont (Windows 8)</a:t>
            </a:r>
          </a:p>
          <a:p>
            <a:r>
              <a:rPr lang="hu-HU" dirty="0" smtClean="0"/>
              <a:t>Fürtözhető szolgáltatások: fájl szerver, DHCP, SQL Server, </a:t>
            </a:r>
            <a:r>
              <a:rPr lang="hu-HU" dirty="0" err="1" smtClean="0"/>
              <a:t>Hyper-V</a:t>
            </a:r>
            <a:r>
              <a:rPr lang="hu-HU" dirty="0" smtClean="0"/>
              <a:t>, saját alkalmazás…</a:t>
            </a:r>
          </a:p>
          <a:p>
            <a:r>
              <a:rPr lang="hu-HU" b="1" dirty="0" err="1" smtClean="0"/>
              <a:t>Quorum</a:t>
            </a:r>
            <a:r>
              <a:rPr lang="hu-HU" dirty="0" smtClean="0"/>
              <a:t> (többség):</a:t>
            </a:r>
          </a:p>
          <a:p>
            <a:pPr lvl="1"/>
            <a:r>
              <a:rPr lang="hu-HU" dirty="0" smtClean="0"/>
              <a:t>szavazatok többségének meg kell lenni egy partícióban, hogy az működhessen</a:t>
            </a:r>
          </a:p>
          <a:p>
            <a:pPr lvl="1"/>
            <a:r>
              <a:rPr lang="hu-HU" dirty="0" smtClean="0"/>
              <a:t>szavazhat: csomópont, tanú lemez, tanú fájlmegosztás</a:t>
            </a:r>
          </a:p>
          <a:p>
            <a:pPr lvl="1"/>
            <a:r>
              <a:rPr lang="hu-HU" dirty="0" smtClean="0"/>
              <a:t>Többféle </a:t>
            </a:r>
            <a:r>
              <a:rPr lang="hu-HU" dirty="0" err="1" smtClean="0"/>
              <a:t>quorum</a:t>
            </a:r>
            <a:r>
              <a:rPr lang="hu-HU" dirty="0" smtClean="0"/>
              <a:t> modell (csomópontok számától függően)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b="1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Adatok tárolása több helyen</a:t>
            </a:r>
          </a:p>
          <a:p>
            <a:r>
              <a:rPr lang="hu-HU" dirty="0" smtClean="0"/>
              <a:t>Nem fürt: kívülről nem egy számítógépként látszik</a:t>
            </a:r>
          </a:p>
          <a:p>
            <a:r>
              <a:rPr lang="hu-HU" dirty="0" smtClean="0"/>
              <a:t>Változások szinkronizálása</a:t>
            </a:r>
          </a:p>
          <a:p>
            <a:pPr lvl="1"/>
            <a:r>
              <a:rPr lang="hu-HU" dirty="0" smtClean="0"/>
              <a:t>Periodikus / eseményvezérelt átvitel</a:t>
            </a:r>
          </a:p>
          <a:p>
            <a:r>
              <a:rPr lang="hu-HU" dirty="0" err="1" smtClean="0"/>
              <a:t>Szinkronizáció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Pull</a:t>
            </a:r>
            <a:r>
              <a:rPr lang="hu-HU" dirty="0" smtClean="0"/>
              <a:t> / </a:t>
            </a:r>
            <a:r>
              <a:rPr lang="hu-HU" dirty="0" err="1" smtClean="0"/>
              <a:t>Push</a:t>
            </a:r>
            <a:endParaRPr lang="hu-HU" dirty="0" smtClean="0"/>
          </a:p>
          <a:p>
            <a:r>
              <a:rPr lang="hu-HU" dirty="0" smtClean="0"/>
              <a:t>Melyik adatpéldányt lehet írni: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Primary</a:t>
            </a:r>
            <a:r>
              <a:rPr lang="hu-HU" dirty="0" smtClean="0">
                <a:solidFill>
                  <a:schemeClr val="tx2"/>
                </a:solidFill>
              </a:rPr>
              <a:t> – </a:t>
            </a:r>
            <a:r>
              <a:rPr lang="hu-HU" dirty="0" err="1" smtClean="0">
                <a:solidFill>
                  <a:schemeClr val="tx2"/>
                </a:solidFill>
              </a:rPr>
              <a:t>secondary</a:t>
            </a:r>
            <a:r>
              <a:rPr lang="hu-HU" dirty="0" smtClean="0"/>
              <a:t> (</a:t>
            </a:r>
            <a:r>
              <a:rPr lang="hu-HU" dirty="0" err="1" smtClean="0"/>
              <a:t>master</a:t>
            </a:r>
            <a:r>
              <a:rPr lang="hu-HU" dirty="0" smtClean="0"/>
              <a:t> – </a:t>
            </a:r>
            <a:r>
              <a:rPr lang="hu-HU" dirty="0" err="1" smtClean="0"/>
              <a:t>slave</a:t>
            </a:r>
            <a:r>
              <a:rPr lang="hu-HU" dirty="0" smtClean="0"/>
              <a:t>): egy írható, többi ennek a másolata, azok csak olvashatóak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Multimaster</a:t>
            </a:r>
            <a:r>
              <a:rPr lang="hu-HU" dirty="0" smtClean="0"/>
              <a:t>: mindegyik példány írható, konzisztencia fenntartása bonyolultabb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b="1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BIND9</a:t>
            </a:r>
          </a:p>
          <a:p>
            <a:r>
              <a:rPr lang="hu-HU" dirty="0" smtClean="0"/>
              <a:t>Zóna fájl csak az elsődleges szerveren írható</a:t>
            </a:r>
          </a:p>
          <a:p>
            <a:r>
              <a:rPr lang="hu-HU" dirty="0" smtClean="0"/>
              <a:t>Zóna fájl verziózva</a:t>
            </a:r>
          </a:p>
          <a:p>
            <a:r>
              <a:rPr lang="hu-HU" dirty="0" smtClean="0"/>
              <a:t>Másodlagos szerverek: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hu-HU" dirty="0" smtClean="0"/>
          </a:p>
          <a:p>
            <a:pPr lvl="1"/>
            <a:r>
              <a:rPr lang="hu-HU" dirty="0" smtClean="0"/>
              <a:t>induláskor, vagy ha az elsődleges értesíti (</a:t>
            </a:r>
            <a:r>
              <a:rPr lang="hu-HU" dirty="0" err="1" smtClean="0"/>
              <a:t>notify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lehet csak a változásokat (</a:t>
            </a:r>
            <a:r>
              <a:rPr lang="hu-HU" dirty="0" err="1" smtClean="0"/>
              <a:t>incremental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DNS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Zero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loss</a:t>
            </a:r>
            <a:r>
              <a:rPr lang="hu-HU" dirty="0" smtClean="0"/>
              <a:t>”, atomi írás</a:t>
            </a:r>
          </a:p>
          <a:p>
            <a:r>
              <a:rPr lang="hu-HU" dirty="0" smtClean="0"/>
              <a:t>Teljesítményveszteség az ára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Aszinkron: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Helyi írás befejezése után egyből visszatér</a:t>
            </a:r>
          </a:p>
          <a:p>
            <a:r>
              <a:rPr lang="hu-HU" dirty="0" smtClean="0"/>
              <a:t>Mi legyen, ha a másodlagos írása közben hiba lesz?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b="1" dirty="0" err="1" smtClean="0"/>
              <a:t>Multimaster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r>
              <a:rPr lang="hu-HU" dirty="0" smtClean="0"/>
              <a:t>: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 smtClean="0"/>
          </a:p>
          <a:p>
            <a:pPr lvl="1"/>
            <a:r>
              <a:rPr lang="hu-HU" dirty="0" smtClean="0"/>
              <a:t>bármelyik </a:t>
            </a:r>
            <a:r>
              <a:rPr lang="hu-HU" dirty="0" err="1" smtClean="0"/>
              <a:t>DC-n</a:t>
            </a:r>
            <a:r>
              <a:rPr lang="hu-HU" dirty="0" smtClean="0"/>
              <a:t> módosíthatunk</a:t>
            </a:r>
          </a:p>
          <a:p>
            <a:r>
              <a:rPr lang="hu-HU" dirty="0" err="1" smtClean="0"/>
              <a:t>Flexible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 Master (FSMO)</a:t>
            </a:r>
          </a:p>
          <a:p>
            <a:pPr lvl="1"/>
            <a:r>
              <a:rPr lang="hu-HU" dirty="0" smtClean="0"/>
              <a:t>5 szerep, amiből egyszerre csak egy lehet</a:t>
            </a:r>
          </a:p>
          <a:p>
            <a:pPr lvl="1"/>
            <a:r>
              <a:rPr lang="hu-HU" dirty="0" smtClean="0"/>
              <a:t>RID </a:t>
            </a:r>
            <a:r>
              <a:rPr lang="hu-HU" dirty="0" err="1" smtClean="0"/>
              <a:t>master</a:t>
            </a:r>
            <a:r>
              <a:rPr lang="hu-HU" dirty="0" smtClean="0"/>
              <a:t>, </a:t>
            </a:r>
            <a:r>
              <a:rPr lang="hu-HU" dirty="0" err="1" smtClean="0"/>
              <a:t>Schema</a:t>
            </a:r>
            <a:r>
              <a:rPr lang="hu-HU" dirty="0" smtClean="0"/>
              <a:t> </a:t>
            </a:r>
            <a:r>
              <a:rPr lang="hu-HU" dirty="0" err="1" smtClean="0"/>
              <a:t>master</a:t>
            </a:r>
            <a:r>
              <a:rPr lang="hu-HU" dirty="0" smtClean="0"/>
              <a:t>…</a:t>
            </a:r>
          </a:p>
          <a:p>
            <a:r>
              <a:rPr lang="hu-HU" dirty="0" err="1" smtClean="0"/>
              <a:t>Optimalizációk</a:t>
            </a:r>
            <a:endParaRPr lang="hu-HU" dirty="0" smtClean="0"/>
          </a:p>
          <a:p>
            <a:pPr lvl="1"/>
            <a:r>
              <a:rPr lang="hu-HU" dirty="0" smtClean="0"/>
              <a:t>csak a változott attribútum megy át</a:t>
            </a:r>
          </a:p>
          <a:p>
            <a:pPr lvl="1"/>
            <a:r>
              <a:rPr lang="hu-HU" dirty="0" err="1" smtClean="0"/>
              <a:t>store</a:t>
            </a:r>
            <a:r>
              <a:rPr lang="hu-HU" dirty="0" smtClean="0"/>
              <a:t> and </a:t>
            </a:r>
            <a:r>
              <a:rPr lang="hu-HU" dirty="0" err="1" smtClean="0"/>
              <a:t>forward</a:t>
            </a:r>
            <a:r>
              <a:rPr lang="hu-HU" dirty="0" smtClean="0"/>
              <a:t> elv: változások továbbterjesztése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</a:p>
          <a:p>
            <a:pPr algn="just">
              <a:buNone/>
            </a:pPr>
            <a:r>
              <a:rPr lang="hu-HU" dirty="0" smtClean="0"/>
              <a:t>	</a:t>
            </a:r>
            <a:r>
              <a:rPr lang="hu-HU" b="1" dirty="0" smtClean="0"/>
              <a:t>Fürt (</a:t>
            </a:r>
            <a:r>
              <a:rPr lang="hu-HU" b="1" dirty="0" err="1" smtClean="0"/>
              <a:t>cluster</a:t>
            </a:r>
            <a:r>
              <a:rPr lang="hu-HU" b="1" dirty="0" smtClean="0"/>
              <a:t>)</a:t>
            </a:r>
            <a:r>
              <a:rPr lang="hu-HU" dirty="0" smtClean="0"/>
              <a:t>: különálló </a:t>
            </a:r>
            <a:r>
              <a:rPr lang="hu-HU" i="1" dirty="0" smtClean="0"/>
              <a:t>számítógépek együttese</a:t>
            </a:r>
            <a:r>
              <a:rPr lang="hu-HU" dirty="0" smtClean="0"/>
              <a:t>,  amelyek egymással együttműködve és azonos szolgáltatásokat, alkalmazásokat futtatva egyetlen  rendszerként,  </a:t>
            </a:r>
            <a:r>
              <a:rPr lang="hu-HU" i="1" dirty="0" smtClean="0"/>
              <a:t>virtuális  kiszolgálóként</a:t>
            </a:r>
            <a:r>
              <a:rPr lang="hu-HU" dirty="0" smtClean="0"/>
              <a:t>  jelennek  meg  az  ügyfelek  számára.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Replikációs</a:t>
            </a:r>
            <a:r>
              <a:rPr lang="hu-HU" dirty="0" smtClean="0"/>
              <a:t> topológia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762000"/>
            <a:ext cx="8670388" cy="5562600"/>
          </a:xfrm>
        </p:spPr>
        <p:txBody>
          <a:bodyPr/>
          <a:lstStyle/>
          <a:p>
            <a:r>
              <a:rPr lang="hu-HU" dirty="0" smtClean="0"/>
              <a:t>Telephely: gyors kapcsolattal összekötött </a:t>
            </a:r>
            <a:r>
              <a:rPr lang="hu-HU" dirty="0" err="1" smtClean="0"/>
              <a:t>DC-k</a:t>
            </a:r>
            <a:endParaRPr lang="hu-HU" dirty="0" smtClean="0"/>
          </a:p>
          <a:p>
            <a:pPr lvl="1"/>
            <a:r>
              <a:rPr lang="hu-HU" dirty="0" err="1" smtClean="0"/>
              <a:t>Intra-site</a:t>
            </a:r>
            <a:r>
              <a:rPr lang="hu-HU" dirty="0" smtClean="0"/>
              <a:t>: gyakori </a:t>
            </a:r>
            <a:r>
              <a:rPr lang="hu-HU" dirty="0" err="1" smtClean="0"/>
              <a:t>replikáció</a:t>
            </a:r>
            <a:r>
              <a:rPr lang="hu-HU" dirty="0" smtClean="0"/>
              <a:t>, RPC</a:t>
            </a:r>
          </a:p>
          <a:p>
            <a:pPr lvl="1"/>
            <a:r>
              <a:rPr lang="hu-HU" dirty="0" err="1" smtClean="0"/>
              <a:t>Inter-site</a:t>
            </a:r>
            <a:r>
              <a:rPr lang="hu-HU" dirty="0" smtClean="0"/>
              <a:t>: ritkábban, IP/SMTP</a:t>
            </a:r>
          </a:p>
          <a:p>
            <a:endParaRPr lang="hu-HU" dirty="0" smtClean="0"/>
          </a:p>
          <a:p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Consistency</a:t>
            </a:r>
            <a:r>
              <a:rPr lang="hu-HU" dirty="0" smtClean="0"/>
              <a:t> </a:t>
            </a:r>
            <a:r>
              <a:rPr lang="hu-HU" dirty="0" err="1" smtClean="0"/>
              <a:t>Checker</a:t>
            </a:r>
            <a:endParaRPr lang="hu-HU" dirty="0" smtClean="0"/>
          </a:p>
          <a:p>
            <a:pPr lvl="1"/>
            <a:r>
              <a:rPr lang="hu-HU" dirty="0" smtClean="0"/>
              <a:t>Topológia automatikus létrehozása és frissítése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4048125"/>
            <a:ext cx="790194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Változás nyomon követése</a:t>
            </a:r>
          </a:p>
          <a:p>
            <a:endParaRPr lang="hu-HU" dirty="0" smtClean="0"/>
          </a:p>
          <a:p>
            <a:r>
              <a:rPr lang="hu-HU" dirty="0" smtClean="0"/>
              <a:t>AD </a:t>
            </a:r>
            <a:r>
              <a:rPr lang="hu-HU" dirty="0" err="1" smtClean="0"/>
              <a:t>Sites</a:t>
            </a:r>
            <a:r>
              <a:rPr lang="hu-HU" dirty="0" smtClean="0"/>
              <a:t> and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Replikáció</a:t>
            </a:r>
            <a:r>
              <a:rPr lang="hu-HU" dirty="0" smtClean="0"/>
              <a:t> kikényszerítése</a:t>
            </a:r>
          </a:p>
          <a:p>
            <a:pPr lvl="1"/>
            <a:r>
              <a:rPr lang="hu-HU" dirty="0" smtClean="0"/>
              <a:t>Telephelyek beállítása</a:t>
            </a:r>
          </a:p>
          <a:p>
            <a:endParaRPr lang="hu-HU" dirty="0" smtClean="0"/>
          </a:p>
          <a:p>
            <a:r>
              <a:rPr lang="hu-HU" dirty="0" smtClean="0"/>
              <a:t>Ütközés feloldása</a:t>
            </a:r>
          </a:p>
          <a:p>
            <a:endParaRPr lang="hu-HU" dirty="0" smtClean="0"/>
          </a:p>
          <a:p>
            <a:r>
              <a:rPr lang="hu-HU" dirty="0" smtClean="0"/>
              <a:t>Eseménynapló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57200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Technikák alkalmazása</a:t>
            </a:r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57232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Medgyesi Zoltán: </a:t>
            </a:r>
            <a:r>
              <a:rPr lang="hu-HU" dirty="0" smtClean="0">
                <a:hlinkClick r:id="rId3"/>
              </a:rPr>
              <a:t>Nagy rendelkezésre állású kiszolgálófürtök vizsgálata</a:t>
            </a:r>
            <a:r>
              <a:rPr lang="hu-HU" dirty="0" smtClean="0"/>
              <a:t>, Diplomamunka, BME, 2007.</a:t>
            </a:r>
          </a:p>
          <a:p>
            <a:endParaRPr lang="hu-HU" dirty="0" smtClean="0"/>
          </a:p>
          <a:p>
            <a:r>
              <a:rPr lang="hu-HU" dirty="0" smtClean="0"/>
              <a:t>Szolgáltatásbiztonságra tervezés labor, </a:t>
            </a:r>
            <a:r>
              <a:rPr lang="hu-HU" dirty="0" err="1" smtClean="0"/>
              <a:t>MSc</a:t>
            </a:r>
            <a:r>
              <a:rPr lang="hu-HU" dirty="0" smtClean="0"/>
              <a:t>  </a:t>
            </a:r>
            <a:r>
              <a:rPr lang="hu-HU" dirty="0" smtClean="0">
                <a:hlinkClick r:id="rId4"/>
              </a:rPr>
              <a:t>segédanyagok</a:t>
            </a:r>
            <a:r>
              <a:rPr lang="hu-HU" dirty="0" smtClean="0"/>
              <a:t> (terheléselosztás, feladatátvétel)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Fürtök, </a:t>
            </a:r>
            <a:r>
              <a:rPr lang="hu-HU" dirty="0" err="1" smtClean="0"/>
              <a:t>replikációs</a:t>
            </a:r>
            <a:r>
              <a:rPr lang="hu-HU" dirty="0" smtClean="0"/>
              <a:t> módszerek</a:t>
            </a:r>
          </a:p>
          <a:p>
            <a:endParaRPr lang="hu-HU" dirty="0" smtClean="0"/>
          </a:p>
          <a:p>
            <a:r>
              <a:rPr lang="hu-HU" dirty="0" smtClean="0"/>
              <a:t>Többféle technika a számítógép és hálózati utak kiesésének kivédésére</a:t>
            </a:r>
          </a:p>
          <a:p>
            <a:pPr lvl="1"/>
            <a:r>
              <a:rPr lang="hu-HU" dirty="0" smtClean="0"/>
              <a:t>Különböző előnyök és hátrányok</a:t>
            </a:r>
          </a:p>
          <a:p>
            <a:pPr lvl="1"/>
            <a:r>
              <a:rPr lang="hu-HU" dirty="0" smtClean="0"/>
              <a:t>Különböző bonyolultság és költség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DE: fürt se véd minden ellen</a:t>
            </a:r>
          </a:p>
          <a:p>
            <a:pPr lvl="1"/>
            <a:r>
              <a:rPr lang="hu-HU" dirty="0" smtClean="0"/>
              <a:t>katasztrófa, adminisztrátor hibája, rongálás…</a:t>
            </a:r>
          </a:p>
          <a:p>
            <a:pPr lvl="1"/>
            <a:r>
              <a:rPr lang="hu-HU" dirty="0" smtClean="0"/>
              <a:t>Kombinálni kell más módszerekkel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3786182" y="1214422"/>
            <a:ext cx="5143536" cy="1500198"/>
          </a:xfrm>
          <a:prstGeom prst="wedgeRoundRectCallout">
            <a:avLst>
              <a:gd name="adj1" fmla="val -67353"/>
              <a:gd name="adj2" fmla="val 3941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High</a:t>
            </a:r>
            <a:r>
              <a:rPr lang="hu-HU" sz="2400" b="1" dirty="0" smtClean="0">
                <a:solidFill>
                  <a:schemeClr val="bg1"/>
                </a:solidFill>
              </a:rPr>
              <a:t> Performance </a:t>
            </a:r>
            <a:r>
              <a:rPr lang="hu-HU" sz="2400" b="1" dirty="0" err="1" smtClean="0">
                <a:solidFill>
                  <a:schemeClr val="bg1"/>
                </a:solidFill>
              </a:rPr>
              <a:t>Computing</a:t>
            </a:r>
            <a:r>
              <a:rPr lang="hu-HU" sz="2400" b="1" dirty="0" smtClean="0">
                <a:solidFill>
                  <a:schemeClr val="bg1"/>
                </a:solidFill>
              </a:rPr>
              <a:t> (HPC)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Szétosztható, párhuzamosítható feladatok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857620" y="3000372"/>
            <a:ext cx="5072098" cy="1500198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Elosztott, lazán csatolt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Nincs teljes központi adminisztráció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Nyílt szabványok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3857620" y="4857760"/>
            <a:ext cx="5072098" cy="1000132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Szorosabban csatolt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fürt példa: IBM </a:t>
            </a:r>
            <a:r>
              <a:rPr lang="hu-HU" dirty="0" err="1" smtClean="0"/>
              <a:t>Roadrunner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43372" y="857233"/>
            <a:ext cx="4857784" cy="25717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12,960 IBM </a:t>
            </a:r>
            <a:r>
              <a:rPr lang="en-US" sz="2800" dirty="0" err="1" smtClean="0"/>
              <a:t>PowerXCell</a:t>
            </a:r>
            <a:r>
              <a:rPr lang="en-US" sz="2800" dirty="0" smtClean="0"/>
              <a:t> 8i CPU</a:t>
            </a:r>
            <a:endParaRPr lang="hu-HU" sz="2800" dirty="0" smtClean="0"/>
          </a:p>
          <a:p>
            <a:r>
              <a:rPr lang="en-US" sz="2800" dirty="0" smtClean="0"/>
              <a:t>6,480 AMD </a:t>
            </a:r>
            <a:r>
              <a:rPr lang="en-US" sz="2800" dirty="0" err="1" smtClean="0"/>
              <a:t>Opteron</a:t>
            </a:r>
            <a:r>
              <a:rPr lang="en-US" sz="2800" dirty="0" smtClean="0"/>
              <a:t> dual-core </a:t>
            </a:r>
            <a:r>
              <a:rPr lang="hu-HU" sz="2800" dirty="0" smtClean="0"/>
              <a:t>CPU</a:t>
            </a:r>
          </a:p>
          <a:p>
            <a:r>
              <a:rPr lang="hu-HU" sz="2800" dirty="0" smtClean="0"/>
              <a:t>Összesen: 130 464 mag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4" y="752480"/>
            <a:ext cx="3936992" cy="26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25" y="3500438"/>
            <a:ext cx="7038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fürt példa: </a:t>
            </a:r>
            <a:r>
              <a:rPr lang="hu-HU" dirty="0" err="1" smtClean="0"/>
              <a:t>Cray</a:t>
            </a:r>
            <a:r>
              <a:rPr lang="hu-HU" dirty="0" smtClean="0"/>
              <a:t> TITAN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924944"/>
            <a:ext cx="8858312" cy="3461609"/>
          </a:xfrm>
        </p:spPr>
        <p:txBody>
          <a:bodyPr/>
          <a:lstStyle/>
          <a:p>
            <a:r>
              <a:rPr lang="hu-HU" dirty="0"/>
              <a:t>CPU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18688 </a:t>
            </a:r>
            <a:r>
              <a:rPr lang="hu-HU" dirty="0"/>
              <a:t>AMD </a:t>
            </a:r>
            <a:r>
              <a:rPr lang="hu-HU" dirty="0" err="1"/>
              <a:t>Opteron</a:t>
            </a:r>
            <a:r>
              <a:rPr lang="hu-HU" dirty="0"/>
              <a:t> 6274 16-core </a:t>
            </a:r>
            <a:r>
              <a:rPr lang="hu-HU" dirty="0" err="1"/>
              <a:t>CPUs</a:t>
            </a:r>
            <a:endParaRPr lang="hu-HU" dirty="0"/>
          </a:p>
          <a:p>
            <a:pPr lvl="1"/>
            <a:r>
              <a:rPr lang="hu-HU" dirty="0" smtClean="0"/>
              <a:t>18688 </a:t>
            </a:r>
            <a:r>
              <a:rPr lang="hu-HU" dirty="0" err="1"/>
              <a:t>Nvidia</a:t>
            </a:r>
            <a:r>
              <a:rPr lang="hu-HU" dirty="0"/>
              <a:t> Tesla K20X </a:t>
            </a:r>
            <a:r>
              <a:rPr lang="hu-HU" dirty="0" err="1" smtClean="0"/>
              <a:t>GPUs</a:t>
            </a:r>
            <a:endParaRPr lang="hu-HU" dirty="0" smtClean="0"/>
          </a:p>
          <a:p>
            <a:r>
              <a:rPr lang="hu-HU" dirty="0" smtClean="0"/>
              <a:t>Memória: </a:t>
            </a:r>
            <a:r>
              <a:rPr lang="en-US" dirty="0" smtClean="0"/>
              <a:t>710 </a:t>
            </a:r>
            <a:r>
              <a:rPr lang="en-US" dirty="0"/>
              <a:t>TB (598 TB CPU and 112 TB GPU</a:t>
            </a:r>
            <a:r>
              <a:rPr lang="en-US" dirty="0" smtClean="0"/>
              <a:t>)</a:t>
            </a:r>
            <a:endParaRPr lang="hu-HU" dirty="0" smtClean="0"/>
          </a:p>
          <a:p>
            <a:r>
              <a:rPr lang="hu-HU" dirty="0" smtClean="0"/>
              <a:t>Sebesség</a:t>
            </a:r>
            <a:r>
              <a:rPr lang="hu-HU" dirty="0"/>
              <a:t>: 17.59 </a:t>
            </a:r>
            <a:r>
              <a:rPr lang="hu-HU" dirty="0" err="1"/>
              <a:t>petaFLOPS</a:t>
            </a:r>
            <a:r>
              <a:rPr lang="hu-HU" dirty="0"/>
              <a:t> (LINPACK</a:t>
            </a:r>
            <a:r>
              <a:rPr lang="hu-HU" dirty="0" smtClean="0"/>
              <a:t>)</a:t>
            </a:r>
          </a:p>
          <a:p>
            <a:r>
              <a:rPr lang="hu-HU" dirty="0" smtClean="0"/>
              <a:t>200 darab </a:t>
            </a:r>
            <a:r>
              <a:rPr lang="hu-HU" dirty="0" err="1" smtClean="0"/>
              <a:t>rack</a:t>
            </a:r>
            <a:r>
              <a:rPr lang="hu-HU" dirty="0" smtClean="0"/>
              <a:t> * 24 </a:t>
            </a:r>
            <a:r>
              <a:rPr lang="hu-HU" dirty="0" err="1" smtClean="0"/>
              <a:t>blade</a:t>
            </a:r>
            <a:endParaRPr lang="hu-HU" dirty="0"/>
          </a:p>
          <a:p>
            <a:pPr lvl="1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2" b="20070"/>
          <a:stretch/>
        </p:blipFill>
        <p:spPr bwMode="auto">
          <a:xfrm>
            <a:off x="179512" y="764704"/>
            <a:ext cx="8856984" cy="20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8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4929190" y="714356"/>
            <a:ext cx="4000528" cy="2643206"/>
          </a:xfrm>
          <a:prstGeom prst="wedgeRoundRectCallout">
            <a:avLst>
              <a:gd name="adj1" fmla="val -61658"/>
              <a:gd name="adj2" fmla="val 3014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Load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balance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Ügyfélkérések szétosztása a fürttagok között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Lokális erőforrások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Tipikusan állapotmentes szolgáltatások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081590" y="3500438"/>
            <a:ext cx="4000528" cy="1428760"/>
          </a:xfrm>
          <a:prstGeom prst="wedgeRoundRectCallout">
            <a:avLst>
              <a:gd name="adj1" fmla="val -63043"/>
              <a:gd name="adj2" fmla="val 2750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Kérések szétosztása a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hálózati rétegben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elől rejtve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072066" y="5072074"/>
            <a:ext cx="4000528" cy="1571636"/>
          </a:xfrm>
          <a:prstGeom prst="wedgeRoundRectCallout">
            <a:avLst>
              <a:gd name="adj1" fmla="val -58887"/>
              <a:gd name="adj2" fmla="val -740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Alkalmazás-specifikus megoldás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Hasonló pl. az adatbázisok </a:t>
            </a:r>
            <a:r>
              <a:rPr lang="hu-HU" sz="2400" dirty="0" err="1" smtClean="0">
                <a:solidFill>
                  <a:schemeClr val="bg1"/>
                </a:solidFill>
              </a:rPr>
              <a:t>partícionálásához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1_SAF Template">
  <a:themeElements>
    <a:clrScheme name="SAF-color-scheme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3300"/>
      </a:accent1>
      <a:accent2>
        <a:srgbClr val="00B686"/>
      </a:accent2>
      <a:accent3>
        <a:srgbClr val="FFCC00"/>
      </a:accent3>
      <a:accent4>
        <a:srgbClr val="000000"/>
      </a:accent4>
      <a:accent5>
        <a:srgbClr val="FFADAA"/>
      </a:accent5>
      <a:accent6>
        <a:srgbClr val="0098CE"/>
      </a:accent6>
      <a:hlink>
        <a:srgbClr val="0098CE"/>
      </a:hlink>
      <a:folHlink>
        <a:srgbClr val="FFCC00"/>
      </a:folHlink>
    </a:clrScheme>
    <a:fontScheme name="SAF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F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2041</TotalTime>
  <Words>1762</Words>
  <Application>Microsoft Office PowerPoint</Application>
  <PresentationFormat>Diavetítés a képernyőre (4:3 oldalarány)</PresentationFormat>
  <Paragraphs>442</Paragraphs>
  <Slides>44</Slides>
  <Notes>44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Calibri</vt:lpstr>
      <vt:lpstr>Courier New</vt:lpstr>
      <vt:lpstr>Wingdings</vt:lpstr>
      <vt:lpstr>Wingdings 3</vt:lpstr>
      <vt:lpstr>irf-2009-sablon-v2</vt:lpstr>
      <vt:lpstr>1_SAF Template</vt:lpstr>
      <vt:lpstr>Fürtözés és replikáció</vt:lpstr>
      <vt:lpstr>Bevezető</vt:lpstr>
      <vt:lpstr>Tartalom</vt:lpstr>
      <vt:lpstr>A számítógépfürt</vt:lpstr>
      <vt:lpstr>Fürtök (egy lehetséges) csoportosítása</vt:lpstr>
      <vt:lpstr>Fürtök (egy lehetséges) csoportosítása</vt:lpstr>
      <vt:lpstr>Számítási fürt példa: IBM Roadrunner</vt:lpstr>
      <vt:lpstr>Számítási fürt példa: Cray TITAN</vt:lpstr>
      <vt:lpstr>Fürtök (egy lehetséges) csoportosítása</vt:lpstr>
      <vt:lpstr>Fürtök (egy lehetséges) csoportosítása</vt:lpstr>
      <vt:lpstr>Tartalom</vt:lpstr>
      <vt:lpstr>A terheléselosztás dilemmája</vt:lpstr>
      <vt:lpstr>Hálózati terheléselosztó fürtök fajtái</vt:lpstr>
      <vt:lpstr>Round-robin DNS</vt:lpstr>
      <vt:lpstr>Teljesen elosztott NLB fürt</vt:lpstr>
      <vt:lpstr>Központi elemre épülő</vt:lpstr>
      <vt:lpstr>Probléma: munkamenet megőrzése</vt:lpstr>
      <vt:lpstr>Példák: Hálózati terheléselosztók</vt:lpstr>
      <vt:lpstr>Linux Virtual Server</vt:lpstr>
      <vt:lpstr>Microsoft NLB</vt:lpstr>
      <vt:lpstr>Tartalom</vt:lpstr>
      <vt:lpstr>HA fürtök csoportosítása</vt:lpstr>
      <vt:lpstr>HA fürtök - alapfogalmak</vt:lpstr>
      <vt:lpstr>HA fürtök - erőforrások</vt:lpstr>
      <vt:lpstr>Feladatátvételi topológiák (1)</vt:lpstr>
      <vt:lpstr>Feladatátvételi topológiák (2)</vt:lpstr>
      <vt:lpstr>Feladatátvételi topológiák (3)</vt:lpstr>
      <vt:lpstr>Feladatok, problémák a fürtökben</vt:lpstr>
      <vt:lpstr>Megoldások</vt:lpstr>
      <vt:lpstr>Windows Server Failover Clustering</vt:lpstr>
      <vt:lpstr>PowerPoint bemutató</vt:lpstr>
      <vt:lpstr>Tartalom</vt:lpstr>
      <vt:lpstr>Replikáció</vt:lpstr>
      <vt:lpstr>Tartalom</vt:lpstr>
      <vt:lpstr>PowerPoint bemutató</vt:lpstr>
      <vt:lpstr>Primary – secondary séma: adatbázisok</vt:lpstr>
      <vt:lpstr>Primary – secondary séma: adatbázisok</vt:lpstr>
      <vt:lpstr>Tartalom</vt:lpstr>
      <vt:lpstr>Multimaster replikáció: Active Directory</vt:lpstr>
      <vt:lpstr>Replikációs topológia</vt:lpstr>
      <vt:lpstr>PowerPoint bemutató</vt:lpstr>
      <vt:lpstr>Technikák alkalmazása</vt:lpstr>
      <vt:lpstr>További információ</vt:lpstr>
      <vt:lpstr>Összefoglalás</vt:lpstr>
    </vt:vector>
  </TitlesOfParts>
  <Company>Budapesti Műszaki és Gazdaságtudományi Egyetem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Fürtözés és replikáció</dc:title>
  <dc:subject>Intelligens rendszerfelügyelet (VIMIA370)</dc:subject>
  <dc:creator>Micskei Zoltán</dc:creator>
  <cp:keywords>fürt, cluster, replikáció, NLB, HA</cp:keywords>
  <cp:lastModifiedBy>Micskei Zoltán</cp:lastModifiedBy>
  <cp:revision>100</cp:revision>
  <dcterms:created xsi:type="dcterms:W3CDTF">2009-04-25T19:14:10Z</dcterms:created>
  <dcterms:modified xsi:type="dcterms:W3CDTF">2014-05-06T14:38:27Z</dcterms:modified>
</cp:coreProperties>
</file>