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367" r:id="rId2"/>
    <p:sldId id="257" r:id="rId3"/>
    <p:sldId id="258" r:id="rId4"/>
    <p:sldId id="259" r:id="rId5"/>
    <p:sldId id="260" r:id="rId6"/>
    <p:sldId id="261" r:id="rId7"/>
    <p:sldId id="286" r:id="rId8"/>
    <p:sldId id="290" r:id="rId9"/>
    <p:sldId id="262" r:id="rId10"/>
    <p:sldId id="291" r:id="rId11"/>
    <p:sldId id="263" r:id="rId12"/>
    <p:sldId id="292" r:id="rId13"/>
    <p:sldId id="268" r:id="rId14"/>
    <p:sldId id="297" r:id="rId15"/>
    <p:sldId id="296" r:id="rId16"/>
    <p:sldId id="265" r:id="rId17"/>
    <p:sldId id="293" r:id="rId18"/>
    <p:sldId id="294" r:id="rId19"/>
    <p:sldId id="266" r:id="rId20"/>
    <p:sldId id="298" r:id="rId21"/>
    <p:sldId id="269" r:id="rId22"/>
    <p:sldId id="299" r:id="rId23"/>
    <p:sldId id="300" r:id="rId24"/>
    <p:sldId id="295" r:id="rId25"/>
    <p:sldId id="267" r:id="rId26"/>
    <p:sldId id="270" r:id="rId27"/>
    <p:sldId id="302" r:id="rId28"/>
    <p:sldId id="271" r:id="rId29"/>
    <p:sldId id="303" r:id="rId30"/>
    <p:sldId id="304" r:id="rId31"/>
    <p:sldId id="305" r:id="rId32"/>
    <p:sldId id="272" r:id="rId33"/>
    <p:sldId id="307" r:id="rId34"/>
    <p:sldId id="308" r:id="rId35"/>
    <p:sldId id="309" r:id="rId36"/>
    <p:sldId id="310" r:id="rId37"/>
    <p:sldId id="273" r:id="rId38"/>
    <p:sldId id="311" r:id="rId39"/>
    <p:sldId id="312" r:id="rId40"/>
    <p:sldId id="314" r:id="rId41"/>
    <p:sldId id="313" r:id="rId42"/>
    <p:sldId id="315" r:id="rId43"/>
    <p:sldId id="322" r:id="rId44"/>
    <p:sldId id="316" r:id="rId45"/>
    <p:sldId id="317" r:id="rId46"/>
    <p:sldId id="323" r:id="rId47"/>
    <p:sldId id="318" r:id="rId48"/>
    <p:sldId id="319" r:id="rId49"/>
    <p:sldId id="280" r:id="rId50"/>
    <p:sldId id="275" r:id="rId51"/>
    <p:sldId id="281" r:id="rId52"/>
    <p:sldId id="276" r:id="rId53"/>
    <p:sldId id="320" r:id="rId54"/>
    <p:sldId id="282" r:id="rId55"/>
    <p:sldId id="277" r:id="rId56"/>
    <p:sldId id="283" r:id="rId57"/>
    <p:sldId id="321" r:id="rId58"/>
    <p:sldId id="324" r:id="rId59"/>
    <p:sldId id="278" r:id="rId60"/>
    <p:sldId id="279" r:id="rId61"/>
    <p:sldId id="285" r:id="rId62"/>
    <p:sldId id="326" r:id="rId63"/>
    <p:sldId id="327" r:id="rId64"/>
    <p:sldId id="328" r:id="rId65"/>
    <p:sldId id="330" r:id="rId66"/>
    <p:sldId id="329" r:id="rId67"/>
    <p:sldId id="331" r:id="rId68"/>
    <p:sldId id="332" r:id="rId69"/>
    <p:sldId id="333" r:id="rId70"/>
    <p:sldId id="334" r:id="rId71"/>
    <p:sldId id="335" r:id="rId72"/>
    <p:sldId id="338" r:id="rId73"/>
    <p:sldId id="336" r:id="rId74"/>
    <p:sldId id="337" r:id="rId75"/>
    <p:sldId id="339" r:id="rId76"/>
    <p:sldId id="340" r:id="rId77"/>
    <p:sldId id="342" r:id="rId78"/>
    <p:sldId id="345" r:id="rId79"/>
    <p:sldId id="343" r:id="rId80"/>
    <p:sldId id="346" r:id="rId81"/>
    <p:sldId id="344" r:id="rId82"/>
    <p:sldId id="347" r:id="rId83"/>
    <p:sldId id="348" r:id="rId84"/>
    <p:sldId id="349" r:id="rId85"/>
    <p:sldId id="350" r:id="rId86"/>
    <p:sldId id="351" r:id="rId87"/>
    <p:sldId id="352" r:id="rId88"/>
    <p:sldId id="353" r:id="rId89"/>
    <p:sldId id="354" r:id="rId90"/>
    <p:sldId id="357" r:id="rId91"/>
    <p:sldId id="358" r:id="rId92"/>
    <p:sldId id="359" r:id="rId93"/>
    <p:sldId id="360" r:id="rId94"/>
    <p:sldId id="361" r:id="rId95"/>
    <p:sldId id="362" r:id="rId96"/>
    <p:sldId id="363" r:id="rId97"/>
    <p:sldId id="364" r:id="rId98"/>
    <p:sldId id="365" r:id="rId99"/>
    <p:sldId id="366" r:id="rId10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2536"/>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00" autoAdjust="0"/>
  </p:normalViewPr>
  <p:slideViewPr>
    <p:cSldViewPr>
      <p:cViewPr varScale="1">
        <p:scale>
          <a:sx n="95" d="100"/>
          <a:sy n="95" d="100"/>
        </p:scale>
        <p:origin x="-20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2D4CF-7E0B-4DAE-A87C-C1F6FC9C56E1}" type="datetimeFigureOut">
              <a:rPr lang="hu-HU" smtClean="0"/>
              <a:pPr/>
              <a:t>2013.11.05.</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6C690-4F62-4AFC-8745-06DC9BF07935}" type="slidenum">
              <a:rPr lang="hu-HU" smtClean="0"/>
              <a:pPr/>
              <a:t>‹#›</a:t>
            </a:fld>
            <a:endParaRPr lang="hu-HU"/>
          </a:p>
        </p:txBody>
      </p:sp>
    </p:spTree>
    <p:extLst>
      <p:ext uri="{BB962C8B-B14F-4D97-AF65-F5344CB8AC3E}">
        <p14:creationId xmlns:p14="http://schemas.microsoft.com/office/powerpoint/2010/main" val="30541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a:buFontTx/>
              <a:buChar char="-"/>
            </a:pPr>
            <a:r>
              <a:rPr lang="hu-HU" dirty="0" smtClean="0"/>
              <a:t>Approrpriate ranges for A and B</a:t>
            </a:r>
          </a:p>
          <a:p>
            <a:pPr>
              <a:buFontTx/>
              <a:buChar char="-"/>
            </a:pPr>
            <a:r>
              <a:rPr lang="hu-HU" baseline="0" dirty="0" smtClean="0"/>
              <a:t> A is a </a:t>
            </a:r>
            <a:r>
              <a:rPr lang="hu-HU" baseline="0" dirty="0" err="1" smtClean="0"/>
              <a:t>valid</a:t>
            </a:r>
            <a:r>
              <a:rPr lang="hu-HU" baseline="0" dirty="0" smtClean="0"/>
              <a:t> </a:t>
            </a:r>
            <a:r>
              <a:rPr lang="hu-HU" baseline="0" dirty="0" err="1" smtClean="0"/>
              <a:t>receiver</a:t>
            </a:r>
            <a:endParaRPr lang="hu-HU" baseline="0" dirty="0" smtClean="0"/>
          </a:p>
          <a:p>
            <a:pPr>
              <a:buFontTx/>
              <a:buChar char="-"/>
            </a:pPr>
            <a:r>
              <a:rPr lang="hu-HU" baseline="0" dirty="0" smtClean="0"/>
              <a:t> </a:t>
            </a:r>
            <a:r>
              <a:rPr lang="hu-HU" baseline="0" dirty="0" err="1" smtClean="0"/>
              <a:t>strict</a:t>
            </a:r>
            <a:r>
              <a:rPr lang="hu-HU" baseline="0" dirty="0" smtClean="0"/>
              <a:t> </a:t>
            </a:r>
            <a:r>
              <a:rPr lang="hu-HU" baseline="0" dirty="0" err="1" smtClean="0"/>
              <a:t>typing</a:t>
            </a:r>
            <a:endParaRPr lang="hu-HU" baseline="0" dirty="0" smtClean="0"/>
          </a:p>
          <a:p>
            <a:pPr>
              <a:buFontTx/>
              <a:buChar char="-"/>
            </a:pPr>
            <a:r>
              <a:rPr lang="hu-HU" baseline="0" dirty="0" smtClean="0"/>
              <a:t> no </a:t>
            </a:r>
            <a:r>
              <a:rPr lang="hu-HU" baseline="0" dirty="0" err="1" smtClean="0"/>
              <a:t>overflow</a:t>
            </a:r>
            <a:r>
              <a:rPr lang="hu-HU" baseline="0" dirty="0" smtClean="0"/>
              <a:t> and no </a:t>
            </a:r>
            <a:r>
              <a:rPr lang="hu-HU" baseline="0" dirty="0" err="1" smtClean="0"/>
              <a:t>underflow</a:t>
            </a:r>
            <a:endParaRPr lang="hu-HU" dirty="0" smtClean="0"/>
          </a:p>
          <a:p>
            <a:pPr>
              <a:buFontTx/>
              <a:buChar char="-"/>
            </a:pP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35</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74767"/>
            <a:ext cx="7772400" cy="1470025"/>
          </a:xfrm>
        </p:spPr>
        <p:txBody>
          <a:bodyPr/>
          <a:lstStyle/>
          <a:p>
            <a:r>
              <a:rPr lang="hu-HU" smtClean="0"/>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
        <p:nvSpPr>
          <p:cNvPr id="7" name="Rectangle 9"/>
          <p:cNvSpPr>
            <a:spLocks noChangeArrowheads="1"/>
          </p:cNvSpPr>
          <p:nvPr userDrawn="1"/>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endParaRPr lang="hu-HU"/>
          </a:p>
        </p:txBody>
      </p:sp>
      <p:sp>
        <p:nvSpPr>
          <p:cNvPr id="8" name="Text Box 10"/>
          <p:cNvSpPr txBox="1">
            <a:spLocks noChangeArrowheads="1"/>
          </p:cNvSpPr>
          <p:nvPr userDrawn="1"/>
        </p:nvSpPr>
        <p:spPr bwMode="auto">
          <a:xfrm>
            <a:off x="-17463" y="6413500"/>
            <a:ext cx="3649663" cy="396875"/>
          </a:xfrm>
          <a:prstGeom prst="rect">
            <a:avLst/>
          </a:prstGeom>
          <a:noFill/>
          <a:ln w="12700" algn="ctr">
            <a:noFill/>
            <a:miter lim="800000"/>
            <a:headEnd/>
            <a:tailEnd/>
          </a:ln>
          <a:effectLst/>
        </p:spPr>
        <p:txBody>
          <a:bodyPr>
            <a:spAutoFit/>
          </a:bodyPr>
          <a:lstStyle/>
          <a:p>
            <a:pPr algn="l" defTabSz="762000"/>
            <a:r>
              <a:rPr lang="hu-HU" sz="1000" b="1" dirty="0">
                <a:solidFill>
                  <a:schemeClr val="bg1"/>
                </a:solidFill>
                <a:latin typeface="+mn-lt"/>
              </a:rPr>
              <a:t>Budapesti Műszaki és Gazdaságtudományi Egyetem</a:t>
            </a:r>
          </a:p>
          <a:p>
            <a:pPr algn="l" defTabSz="762000"/>
            <a:r>
              <a:rPr lang="hu-HU" sz="1000" b="1" dirty="0">
                <a:solidFill>
                  <a:schemeClr val="bg1"/>
                </a:solidFill>
                <a:latin typeface="+mn-lt"/>
              </a:rPr>
              <a:t>Méréstechnika és Információs Rendszerek Tanszék</a:t>
            </a:r>
          </a:p>
        </p:txBody>
      </p:sp>
      <p:pic>
        <p:nvPicPr>
          <p:cNvPr id="9" name="Picture 18" descr="muegyetem_logo_bordo"/>
          <p:cNvPicPr>
            <a:picLocks noChangeAspect="1" noChangeArrowheads="1"/>
          </p:cNvPicPr>
          <p:nvPr userDrawn="1"/>
        </p:nvPicPr>
        <p:blipFill>
          <a:blip r:embed="rId2" cstate="print"/>
          <a:srcRect/>
          <a:stretch>
            <a:fillRect/>
          </a:stretch>
        </p:blipFill>
        <p:spPr bwMode="auto">
          <a:xfrm>
            <a:off x="7477125" y="6384925"/>
            <a:ext cx="1666875" cy="473075"/>
          </a:xfrm>
          <a:prstGeom prst="rect">
            <a:avLst/>
          </a:prstGeom>
          <a:noFill/>
        </p:spPr>
      </p:pic>
      <p:pic>
        <p:nvPicPr>
          <p:cNvPr id="10" name="Picture 2"/>
          <p:cNvPicPr>
            <a:picLocks noChangeAspect="1" noChangeArrowheads="1"/>
          </p:cNvPicPr>
          <p:nvPr userDrawn="1"/>
        </p:nvPicPr>
        <p:blipFill>
          <a:blip r:embed="rId3" cstate="print"/>
          <a:srcRect/>
          <a:stretch>
            <a:fillRect/>
          </a:stretch>
        </p:blipFill>
        <p:spPr bwMode="auto">
          <a:xfrm>
            <a:off x="3612622" y="5250846"/>
            <a:ext cx="1888860" cy="637307"/>
          </a:xfrm>
          <a:prstGeom prst="rect">
            <a:avLst/>
          </a:prstGeom>
          <a:noFill/>
          <a:ln w="9525">
            <a:noFill/>
            <a:miter lim="800000"/>
            <a:headEnd/>
            <a:tailEnd/>
          </a:ln>
          <a:effectLst/>
        </p:spPr>
      </p:pic>
      <p:sp>
        <p:nvSpPr>
          <p:cNvPr id="11" name="Rectangle 20"/>
          <p:cNvSpPr>
            <a:spLocks noChangeArrowheads="1"/>
          </p:cNvSpPr>
          <p:nvPr userDrawn="1"/>
        </p:nvSpPr>
        <p:spPr bwMode="auto">
          <a:xfrm>
            <a:off x="0" y="0"/>
            <a:ext cx="9144000" cy="501650"/>
          </a:xfrm>
          <a:prstGeom prst="rect">
            <a:avLst/>
          </a:prstGeom>
          <a:solidFill>
            <a:srgbClr val="762536"/>
          </a:solidFill>
          <a:ln w="12700">
            <a:noFill/>
            <a:miter lim="800000"/>
            <a:headEnd/>
            <a:tailEnd/>
          </a:ln>
          <a:effectLst/>
        </p:spPr>
        <p:txBody>
          <a:bodyPr wrap="none" anchor="ctr"/>
          <a:lstStyle/>
          <a:p>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nchor="ctr"/>
          <a:lstStyle>
            <a:lvl1pPr algn="ctr">
              <a:defRPr sz="4000" b="1" cap="none" baseline="0"/>
            </a:lvl1pPr>
          </a:lstStyle>
          <a:p>
            <a:r>
              <a:rPr lang="hu-HU" smtClean="0"/>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Tartalom helye 2"/>
          <p:cNvSpPr>
            <a:spLocks noGrp="1"/>
          </p:cNvSpPr>
          <p:nvPr>
            <p:ph idx="1"/>
          </p:nvPr>
        </p:nvSpPr>
        <p:spPr>
          <a:xfrm>
            <a:off x="117413" y="1019142"/>
            <a:ext cx="8872659" cy="5367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1650960" y="0"/>
            <a:ext cx="7493040" cy="720000"/>
          </a:xfrm>
          <a:ln w="19050">
            <a:noFill/>
          </a:ln>
        </p:spPr>
        <p:txBody>
          <a:bodyPr anchor="ctr">
            <a:noAutofit/>
          </a:bodyPr>
          <a:lstStyle>
            <a:lvl1pPr marL="0" indent="0">
              <a:buNone/>
              <a:defRPr sz="4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églalap 4"/>
          <p:cNvSpPr/>
          <p:nvPr userDrawn="1"/>
        </p:nvSpPr>
        <p:spPr>
          <a:xfrm>
            <a:off x="0" y="0"/>
            <a:ext cx="1679597" cy="730260"/>
          </a:xfrm>
          <a:prstGeom prst="rect">
            <a:avLst/>
          </a:prstGeom>
          <a:solidFill>
            <a:srgbClr val="762536"/>
          </a:solidFill>
          <a:ln>
            <a:noFill/>
          </a:ln>
        </p:spPr>
        <p:style>
          <a:lnRef idx="2">
            <a:schemeClr val="dk1"/>
          </a:lnRef>
          <a:fillRef idx="1">
            <a:schemeClr val="lt1"/>
          </a:fillRef>
          <a:effectRef idx="0">
            <a:schemeClr val="dk1"/>
          </a:effectRef>
          <a:fontRef idx="minor">
            <a:schemeClr val="dk1"/>
          </a:fontRef>
        </p:style>
        <p:txBody>
          <a:bodyPr rtlCol="0" anchor="ctr"/>
          <a:lstStyle/>
          <a:p>
            <a:pPr marL="0" algn="ctr" defTabSz="914400" rtl="0" eaLnBrk="1" latinLnBrk="0" hangingPunct="1"/>
            <a:r>
              <a:rPr lang="hu-HU" sz="4000" dirty="0" smtClean="0">
                <a:solidFill>
                  <a:schemeClr val="bg1"/>
                </a:solidFill>
              </a:rPr>
              <a:t>DEMO</a:t>
            </a:r>
          </a:p>
        </p:txBody>
      </p:sp>
      <p:cxnSp>
        <p:nvCxnSpPr>
          <p:cNvPr id="7" name="Egyenes összekötő 6"/>
          <p:cNvCxnSpPr/>
          <p:nvPr userDrawn="1"/>
        </p:nvCxnSpPr>
        <p:spPr>
          <a:xfrm>
            <a:off x="0" y="727038"/>
            <a:ext cx="91361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0" y="0"/>
            <a:ext cx="9144000" cy="720000"/>
          </a:xfrm>
          <a:prstGeom prst="rect">
            <a:avLst/>
          </a:prstGeom>
          <a:solidFill>
            <a:srgbClr val="762536"/>
          </a:solid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142844" y="857232"/>
            <a:ext cx="8858312" cy="5529321"/>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Rectangle 22"/>
          <p:cNvSpPr>
            <a:spLocks noChangeArrowheads="1"/>
          </p:cNvSpPr>
          <p:nvPr/>
        </p:nvSpPr>
        <p:spPr bwMode="auto">
          <a:xfrm>
            <a:off x="0" y="6477000"/>
            <a:ext cx="9144000" cy="381000"/>
          </a:xfrm>
          <a:prstGeom prst="rect">
            <a:avLst/>
          </a:prstGeom>
          <a:gradFill flip="none" rotWithShape="1">
            <a:gsLst>
              <a:gs pos="0">
                <a:srgbClr val="762536"/>
              </a:gs>
              <a:gs pos="50000">
                <a:srgbClr val="762536"/>
              </a:gs>
              <a:gs pos="100000">
                <a:srgbClr val="A3334B"/>
              </a:gs>
            </a:gsLst>
            <a:lin ang="0" scaled="1"/>
            <a:tileRect/>
          </a:gradFill>
          <a:ln w="9525">
            <a:noFill/>
            <a:miter lim="800000"/>
            <a:headEnd/>
            <a:tailEnd/>
          </a:ln>
          <a:effectLst/>
        </p:spPr>
        <p:txBody>
          <a:bodyPr wrap="none" anchor="ctr"/>
          <a:lstStyle/>
          <a:p>
            <a:endParaRPr lang="hu-HU" dirty="0"/>
          </a:p>
        </p:txBody>
      </p:sp>
      <p:pic>
        <p:nvPicPr>
          <p:cNvPr id="8" name="Picture 41" descr="muegyetem_logo_bordo"/>
          <p:cNvPicPr>
            <a:picLocks noChangeAspect="1" noChangeArrowheads="1"/>
          </p:cNvPicPr>
          <p:nvPr/>
        </p:nvPicPr>
        <p:blipFill>
          <a:blip r:embed="rId8" cstate="print"/>
          <a:srcRect/>
          <a:stretch>
            <a:fillRect/>
          </a:stretch>
        </p:blipFill>
        <p:spPr bwMode="auto">
          <a:xfrm>
            <a:off x="0" y="6486299"/>
            <a:ext cx="1269711" cy="360000"/>
          </a:xfrm>
          <a:prstGeom prst="rect">
            <a:avLst/>
          </a:prstGeom>
          <a:noFill/>
        </p:spPr>
      </p:pic>
      <p:pic>
        <p:nvPicPr>
          <p:cNvPr id="9" name="Kép 8" descr="ftsrg_logo_new-transparent.png"/>
          <p:cNvPicPr>
            <a:picLocks noChangeAspect="1"/>
          </p:cNvPicPr>
          <p:nvPr/>
        </p:nvPicPr>
        <p:blipFill>
          <a:blip r:embed="rId9" cstate="print"/>
          <a:stretch>
            <a:fillRect/>
          </a:stretch>
        </p:blipFill>
        <p:spPr>
          <a:xfrm>
            <a:off x="8040735" y="6498024"/>
            <a:ext cx="1066973"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Lst>
  <p:txStyles>
    <p:titleStyle>
      <a:lvl1pPr algn="ctr" defTabSz="914400" rtl="0" eaLnBrk="1" latinLnBrk="0" hangingPunct="1">
        <a:spcBef>
          <a:spcPct val="0"/>
        </a:spcBef>
        <a:buNone/>
        <a:defRPr sz="4000" kern="1200">
          <a:solidFill>
            <a:srgbClr val="F8F8F8"/>
          </a:solidFill>
          <a:latin typeface="+mj-lt"/>
          <a:ea typeface="+mj-ea"/>
          <a:cs typeface="+mj-cs"/>
        </a:defRPr>
      </a:lvl1pPr>
    </p:titleStyle>
    <p:bodyStyle>
      <a:lvl1pPr marL="342900" indent="-342900" algn="l" defTabSz="914400" rtl="0" eaLnBrk="1" latinLnBrk="0" hangingPunct="1">
        <a:spcBef>
          <a:spcPct val="20000"/>
        </a:spcBef>
        <a:buClr>
          <a:srgbClr val="76253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62536"/>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6253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kocsis@mit.bme.h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8.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0.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10.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10.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1.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2.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12.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2.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2.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2.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12.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12.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2.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2.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2.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2.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lstStyle/>
          <a:p>
            <a:r>
              <a:rPr lang="hu-HU" dirty="0" smtClean="0"/>
              <a:t>Hibatűrő rendszerek tervezési mintái</a:t>
            </a:r>
            <a:endParaRPr lang="en-US" dirty="0"/>
          </a:p>
        </p:txBody>
      </p:sp>
      <p:sp>
        <p:nvSpPr>
          <p:cNvPr id="5" name="Alcím 4"/>
          <p:cNvSpPr>
            <a:spLocks noGrp="1"/>
          </p:cNvSpPr>
          <p:nvPr>
            <p:ph type="subTitle" idx="1"/>
          </p:nvPr>
        </p:nvSpPr>
        <p:spPr>
          <a:xfrm>
            <a:off x="1371600" y="3246435"/>
            <a:ext cx="6400800" cy="1838749"/>
          </a:xfrm>
        </p:spPr>
        <p:txBody>
          <a:bodyPr>
            <a:normAutofit fontScale="70000" lnSpcReduction="20000"/>
          </a:bodyPr>
          <a:lstStyle/>
          <a:p>
            <a:r>
              <a:rPr lang="hu-HU" dirty="0" smtClean="0"/>
              <a:t>Autonóm és hibatűrő információs rendszerek</a:t>
            </a:r>
          </a:p>
          <a:p>
            <a:endParaRPr lang="hu-HU" dirty="0" smtClean="0"/>
          </a:p>
          <a:p>
            <a:r>
              <a:rPr lang="hu-HU" dirty="0" smtClean="0"/>
              <a:t>Kocsis Imre</a:t>
            </a:r>
          </a:p>
          <a:p>
            <a:r>
              <a:rPr lang="hu-HU" dirty="0" err="1" smtClean="0">
                <a:hlinkClick r:id="rId2"/>
              </a:rPr>
              <a:t>ikocsis</a:t>
            </a:r>
            <a:r>
              <a:rPr lang="hu-HU" dirty="0" smtClean="0">
                <a:hlinkClick r:id="rId2"/>
              </a:rPr>
              <a:t>@</a:t>
            </a:r>
            <a:r>
              <a:rPr lang="hu-HU" dirty="0" err="1" smtClean="0">
                <a:hlinkClick r:id="rId2"/>
              </a:rPr>
              <a:t>mit.bme.hu</a:t>
            </a:r>
            <a:r>
              <a:rPr lang="hu-HU" dirty="0" smtClean="0"/>
              <a:t> </a:t>
            </a:r>
          </a:p>
          <a:p>
            <a:r>
              <a:rPr lang="hu-HU" dirty="0" smtClean="0"/>
              <a:t>2013.10.21.</a:t>
            </a:r>
            <a:endParaRPr lang="en-US" dirty="0"/>
          </a:p>
        </p:txBody>
      </p:sp>
    </p:spTree>
    <p:extLst>
      <p:ext uri="{BB962C8B-B14F-4D97-AF65-F5344CB8AC3E}">
        <p14:creationId xmlns:p14="http://schemas.microsoft.com/office/powerpoint/2010/main" val="3275307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Architekturális</a:t>
            </a:r>
            <a:r>
              <a:rPr lang="hu-HU" dirty="0" smtClean="0"/>
              <a:t> mintanyelv</a:t>
            </a:r>
            <a:endParaRPr lang="hu-HU" dirty="0"/>
          </a:p>
        </p:txBody>
      </p:sp>
      <p:graphicFrame>
        <p:nvGraphicFramePr>
          <p:cNvPr id="21508" name="Object 4"/>
          <p:cNvGraphicFramePr>
            <a:graphicFrameLocks noChangeAspect="1"/>
          </p:cNvGraphicFramePr>
          <p:nvPr/>
        </p:nvGraphicFramePr>
        <p:xfrm>
          <a:off x="73590" y="836712"/>
          <a:ext cx="8958096" cy="5590257"/>
        </p:xfrm>
        <a:graphic>
          <a:graphicData uri="http://schemas.openxmlformats.org/presentationml/2006/ole">
            <mc:AlternateContent xmlns:mc="http://schemas.openxmlformats.org/markup-compatibility/2006">
              <mc:Choice xmlns:v="urn:schemas-microsoft-com:vml" Requires="v">
                <p:oleObj spid="_x0000_s60451" name="Visio" r:id="rId3" imgW="5612037" imgH="3502330" progId="Visio.Drawing.11">
                  <p:embed/>
                </p:oleObj>
              </mc:Choice>
              <mc:Fallback>
                <p:oleObj name="Visio" r:id="rId3" imgW="5612037" imgH="350233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0" y="836712"/>
                        <a:ext cx="8958096" cy="5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Redundancy</a:t>
            </a:r>
            <a:endParaRPr lang="hu-HU" dirty="0"/>
          </a:p>
        </p:txBody>
      </p:sp>
      <p:sp>
        <p:nvSpPr>
          <p:cNvPr id="3" name="Tartalom helye 2"/>
          <p:cNvSpPr>
            <a:spLocks noGrp="1"/>
          </p:cNvSpPr>
          <p:nvPr>
            <p:ph idx="1"/>
          </p:nvPr>
        </p:nvSpPr>
        <p:spPr/>
        <p:txBody>
          <a:bodyPr/>
          <a:lstStyle/>
          <a:p>
            <a:r>
              <a:rPr lang="hu-HU" dirty="0" err="1" smtClean="0"/>
              <a:t>Assumption</a:t>
            </a:r>
            <a:r>
              <a:rPr lang="hu-HU" dirty="0" smtClean="0"/>
              <a:t>: </a:t>
            </a:r>
            <a:r>
              <a:rPr lang="hu-HU" dirty="0" err="1" smtClean="0"/>
              <a:t>error</a:t>
            </a:r>
            <a:r>
              <a:rPr lang="hu-HU" dirty="0" smtClean="0"/>
              <a:t> </a:t>
            </a:r>
            <a:r>
              <a:rPr lang="hu-HU" dirty="0" err="1" smtClean="0"/>
              <a:t>processing</a:t>
            </a:r>
            <a:r>
              <a:rPr lang="hu-HU" dirty="0" smtClean="0"/>
              <a:t> </a:t>
            </a:r>
            <a:r>
              <a:rPr lang="hu-HU" dirty="0" err="1" smtClean="0"/>
              <a:t>usually</a:t>
            </a:r>
            <a:r>
              <a:rPr lang="hu-HU" dirty="0" smtClean="0"/>
              <a:t> </a:t>
            </a:r>
            <a:r>
              <a:rPr lang="hu-HU" dirty="0" err="1" smtClean="0"/>
              <a:t>stops</a:t>
            </a:r>
            <a:r>
              <a:rPr lang="hu-HU" dirty="0" smtClean="0"/>
              <a:t> </a:t>
            </a:r>
            <a:r>
              <a:rPr lang="hu-HU" dirty="0" err="1" smtClean="0"/>
              <a:t>normal</a:t>
            </a:r>
            <a:r>
              <a:rPr lang="hu-HU" dirty="0" smtClean="0"/>
              <a:t> </a:t>
            </a:r>
            <a:r>
              <a:rPr lang="hu-HU" dirty="0" err="1" smtClean="0"/>
              <a:t>execution</a:t>
            </a:r>
            <a:endParaRPr lang="hu-HU" dirty="0" smtClean="0"/>
          </a:p>
          <a:p>
            <a:endParaRPr lang="hu-HU" dirty="0" smtClean="0"/>
          </a:p>
          <a:p>
            <a:r>
              <a:rPr lang="hu-HU" dirty="0" err="1" smtClean="0"/>
              <a:t>How</a:t>
            </a:r>
            <a:r>
              <a:rPr lang="hu-HU" dirty="0" smtClean="0"/>
              <a:t> </a:t>
            </a:r>
            <a:r>
              <a:rPr lang="hu-HU" dirty="0" err="1" smtClean="0"/>
              <a:t>can</a:t>
            </a:r>
            <a:r>
              <a:rPr lang="hu-HU" dirty="0" smtClean="0"/>
              <a:t> </a:t>
            </a:r>
            <a:r>
              <a:rPr lang="hu-HU" dirty="0" err="1" smtClean="0"/>
              <a:t>we</a:t>
            </a:r>
            <a:r>
              <a:rPr lang="hu-HU" dirty="0" smtClean="0"/>
              <a:t> </a:t>
            </a:r>
            <a:r>
              <a:rPr lang="hu-HU" dirty="0" err="1" smtClean="0"/>
              <a:t>reduce</a:t>
            </a:r>
            <a:r>
              <a:rPr lang="hu-HU" dirty="0" smtClean="0"/>
              <a:t> </a:t>
            </a:r>
            <a:r>
              <a:rPr lang="hu-HU" dirty="0" err="1" smtClean="0"/>
              <a:t>the</a:t>
            </a:r>
            <a:r>
              <a:rPr lang="hu-HU" dirty="0" smtClean="0"/>
              <a:t> </a:t>
            </a:r>
            <a:r>
              <a:rPr lang="hu-HU" dirty="0" err="1" smtClean="0"/>
              <a:t>amount</a:t>
            </a:r>
            <a:r>
              <a:rPr lang="hu-HU" dirty="0" smtClean="0"/>
              <a:t> of </a:t>
            </a:r>
            <a:r>
              <a:rPr lang="hu-HU" dirty="0" err="1" smtClean="0"/>
              <a:t>time</a:t>
            </a:r>
            <a:r>
              <a:rPr lang="hu-HU" dirty="0" smtClean="0"/>
              <a:t> </a:t>
            </a:r>
            <a:r>
              <a:rPr lang="hu-HU" dirty="0" err="1" smtClean="0"/>
              <a:t>between</a:t>
            </a:r>
            <a:r>
              <a:rPr lang="hu-HU" dirty="0" smtClean="0"/>
              <a:t> </a:t>
            </a:r>
            <a:r>
              <a:rPr lang="hu-HU" dirty="0" err="1" smtClean="0"/>
              <a:t>error</a:t>
            </a:r>
            <a:r>
              <a:rPr lang="hu-HU" dirty="0" smtClean="0"/>
              <a:t> </a:t>
            </a:r>
            <a:r>
              <a:rPr lang="hu-HU" dirty="0" err="1" smtClean="0"/>
              <a:t>detection</a:t>
            </a:r>
            <a:r>
              <a:rPr lang="hu-HU" dirty="0" smtClean="0"/>
              <a:t> and </a:t>
            </a:r>
            <a:r>
              <a:rPr lang="hu-HU" dirty="0" err="1" smtClean="0"/>
              <a:t>the</a:t>
            </a:r>
            <a:r>
              <a:rPr lang="hu-HU" dirty="0" smtClean="0"/>
              <a:t> </a:t>
            </a:r>
            <a:r>
              <a:rPr lang="hu-HU" dirty="0" err="1" smtClean="0"/>
              <a:t>resumption</a:t>
            </a:r>
            <a:r>
              <a:rPr lang="hu-HU" dirty="0" smtClean="0"/>
              <a:t> of </a:t>
            </a:r>
            <a:r>
              <a:rPr lang="hu-HU" dirty="0" err="1" smtClean="0"/>
              <a:t>normal</a:t>
            </a:r>
            <a:r>
              <a:rPr lang="hu-HU" dirty="0" smtClean="0"/>
              <a:t> </a:t>
            </a:r>
            <a:r>
              <a:rPr lang="hu-HU" dirty="0" err="1" smtClean="0"/>
              <a:t>operation</a:t>
            </a:r>
            <a:r>
              <a:rPr lang="hu-HU" dirty="0" smtClean="0"/>
              <a:t> </a:t>
            </a:r>
            <a:r>
              <a:rPr lang="hu-HU" dirty="0" err="1" smtClean="0"/>
              <a:t>after</a:t>
            </a:r>
            <a:r>
              <a:rPr lang="hu-HU" dirty="0" smtClean="0"/>
              <a:t> </a:t>
            </a:r>
            <a:r>
              <a:rPr lang="hu-HU" dirty="0" err="1" smtClean="0"/>
              <a:t>error</a:t>
            </a:r>
            <a:r>
              <a:rPr lang="hu-HU" dirty="0" smtClean="0"/>
              <a:t> </a:t>
            </a:r>
            <a:r>
              <a:rPr lang="hu-HU" dirty="0" err="1" smtClean="0"/>
              <a:t>recovery</a:t>
            </a:r>
            <a:r>
              <a:rPr lang="hu-HU" dirty="0" smtClean="0"/>
              <a:t>?</a:t>
            </a:r>
          </a:p>
          <a:p>
            <a:endParaRPr lang="hu-HU" dirty="0" smtClean="0"/>
          </a:p>
          <a:p>
            <a:r>
              <a:rPr lang="hu-HU" i="1" dirty="0" smtClean="0"/>
              <a:t>„</a:t>
            </a:r>
            <a:r>
              <a:rPr lang="hu-HU" i="1" dirty="0" err="1" smtClean="0"/>
              <a:t>Provide</a:t>
            </a:r>
            <a:r>
              <a:rPr lang="hu-HU" i="1" dirty="0" smtClean="0"/>
              <a:t> </a:t>
            </a:r>
            <a:r>
              <a:rPr lang="hu-HU" i="1" dirty="0" err="1" smtClean="0"/>
              <a:t>redundant</a:t>
            </a:r>
            <a:r>
              <a:rPr lang="hu-HU" i="1" dirty="0" smtClean="0"/>
              <a:t> </a:t>
            </a:r>
            <a:r>
              <a:rPr lang="hu-HU" i="1" dirty="0" err="1" smtClean="0"/>
              <a:t>capabilities</a:t>
            </a:r>
            <a:r>
              <a:rPr lang="hu-HU" i="1" dirty="0" smtClean="0"/>
              <a:t> </a:t>
            </a:r>
            <a:r>
              <a:rPr lang="hu-HU" i="1" dirty="0" err="1" smtClean="0"/>
              <a:t>that</a:t>
            </a:r>
            <a:r>
              <a:rPr lang="hu-HU" i="1" dirty="0" smtClean="0"/>
              <a:t> </a:t>
            </a:r>
            <a:r>
              <a:rPr lang="hu-HU" i="1" dirty="0" err="1" smtClean="0"/>
              <a:t>support</a:t>
            </a:r>
            <a:r>
              <a:rPr lang="hu-HU" i="1" dirty="0" smtClean="0"/>
              <a:t> </a:t>
            </a:r>
            <a:r>
              <a:rPr lang="hu-HU" i="1" dirty="0" err="1" smtClean="0"/>
              <a:t>quick</a:t>
            </a:r>
            <a:r>
              <a:rPr lang="hu-HU" i="1" dirty="0" smtClean="0"/>
              <a:t> </a:t>
            </a:r>
            <a:r>
              <a:rPr lang="hu-HU" i="1" dirty="0" err="1" smtClean="0"/>
              <a:t>activation</a:t>
            </a:r>
            <a:r>
              <a:rPr lang="hu-HU" i="1" dirty="0" smtClean="0"/>
              <a:t> </a:t>
            </a:r>
            <a:r>
              <a:rPr lang="hu-HU" i="1" dirty="0" err="1" smtClean="0"/>
              <a:t>to</a:t>
            </a:r>
            <a:r>
              <a:rPr lang="hu-HU" i="1" dirty="0" smtClean="0"/>
              <a:t> </a:t>
            </a:r>
            <a:r>
              <a:rPr lang="hu-HU" i="1" dirty="0" err="1" smtClean="0"/>
              <a:t>enable</a:t>
            </a:r>
            <a:r>
              <a:rPr lang="hu-HU" i="1" dirty="0" smtClean="0"/>
              <a:t> </a:t>
            </a:r>
            <a:r>
              <a:rPr lang="hu-HU" i="1" dirty="0" err="1" smtClean="0"/>
              <a:t>error</a:t>
            </a:r>
            <a:r>
              <a:rPr lang="hu-HU" i="1" dirty="0" smtClean="0"/>
              <a:t> </a:t>
            </a:r>
            <a:r>
              <a:rPr lang="hu-HU" i="1" dirty="0" err="1" smtClean="0"/>
              <a:t>processing</a:t>
            </a:r>
            <a:r>
              <a:rPr lang="hu-HU" i="1" dirty="0" smtClean="0"/>
              <a:t> </a:t>
            </a:r>
            <a:r>
              <a:rPr lang="hu-HU" i="1" dirty="0" err="1" smtClean="0"/>
              <a:t>to</a:t>
            </a:r>
            <a:r>
              <a:rPr lang="hu-HU" i="1" dirty="0" smtClean="0"/>
              <a:t> </a:t>
            </a:r>
            <a:r>
              <a:rPr lang="hu-HU" i="1" dirty="0" err="1" smtClean="0"/>
              <a:t>continue</a:t>
            </a:r>
            <a:r>
              <a:rPr lang="hu-HU" i="1" dirty="0" smtClean="0"/>
              <a:t> </a:t>
            </a:r>
            <a:r>
              <a:rPr lang="hu-HU" i="1" dirty="0" err="1" smtClean="0"/>
              <a:t>in</a:t>
            </a:r>
            <a:r>
              <a:rPr lang="hu-HU" i="1" dirty="0" smtClean="0"/>
              <a:t> parallel </a:t>
            </a:r>
            <a:r>
              <a:rPr lang="hu-HU" i="1" dirty="0" err="1" smtClean="0"/>
              <a:t>with</a:t>
            </a:r>
            <a:r>
              <a:rPr lang="hu-HU" i="1" dirty="0" smtClean="0"/>
              <a:t> </a:t>
            </a:r>
            <a:r>
              <a:rPr lang="hu-HU" i="1" dirty="0" err="1" smtClean="0"/>
              <a:t>normal</a:t>
            </a:r>
            <a:r>
              <a:rPr lang="hu-HU" i="1" dirty="0" smtClean="0"/>
              <a:t> </a:t>
            </a:r>
            <a:r>
              <a:rPr lang="hu-HU" i="1" dirty="0" err="1" smtClean="0"/>
              <a:t>execution</a:t>
            </a:r>
            <a:r>
              <a:rPr lang="hu-HU" i="1" dirty="0" smtClean="0"/>
              <a:t>.”</a:t>
            </a:r>
            <a:endParaRPr lang="hu-HU"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Architekturális</a:t>
            </a:r>
            <a:r>
              <a:rPr lang="hu-HU" dirty="0" smtClean="0"/>
              <a:t> mintanyelv</a:t>
            </a:r>
            <a:endParaRPr lang="hu-HU" dirty="0"/>
          </a:p>
        </p:txBody>
      </p:sp>
      <p:graphicFrame>
        <p:nvGraphicFramePr>
          <p:cNvPr id="21508" name="Object 4"/>
          <p:cNvGraphicFramePr>
            <a:graphicFrameLocks noChangeAspect="1"/>
          </p:cNvGraphicFramePr>
          <p:nvPr/>
        </p:nvGraphicFramePr>
        <p:xfrm>
          <a:off x="73590" y="836712"/>
          <a:ext cx="8958096" cy="5590257"/>
        </p:xfrm>
        <a:graphic>
          <a:graphicData uri="http://schemas.openxmlformats.org/presentationml/2006/ole">
            <mc:AlternateContent xmlns:mc="http://schemas.openxmlformats.org/markup-compatibility/2006">
              <mc:Choice xmlns:v="urn:schemas-microsoft-com:vml" Requires="v">
                <p:oleObj spid="_x0000_s61475" name="Visio" r:id="rId3" imgW="5612037" imgH="3502330" progId="Visio.Drawing.11">
                  <p:embed/>
                </p:oleObj>
              </mc:Choice>
              <mc:Fallback>
                <p:oleObj name="Visio" r:id="rId3" imgW="5612037" imgH="350233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0" y="836712"/>
                        <a:ext cx="8958096" cy="5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Someone</a:t>
            </a:r>
            <a:r>
              <a:rPr lang="hu-HU" dirty="0" smtClean="0"/>
              <a:t> </a:t>
            </a:r>
            <a:r>
              <a:rPr lang="hu-HU" dirty="0" err="1" smtClean="0"/>
              <a:t>in</a:t>
            </a:r>
            <a:r>
              <a:rPr lang="hu-HU" dirty="0" smtClean="0"/>
              <a:t> </a:t>
            </a:r>
            <a:r>
              <a:rPr lang="hu-HU" dirty="0" err="1" smtClean="0"/>
              <a:t>Charge</a:t>
            </a:r>
            <a:endParaRPr lang="hu-HU" dirty="0"/>
          </a:p>
        </p:txBody>
      </p:sp>
      <p:sp>
        <p:nvSpPr>
          <p:cNvPr id="3" name="Tartalom helye 2"/>
          <p:cNvSpPr>
            <a:spLocks noGrp="1"/>
          </p:cNvSpPr>
          <p:nvPr>
            <p:ph idx="1"/>
          </p:nvPr>
        </p:nvSpPr>
        <p:spPr/>
        <p:txBody>
          <a:bodyPr/>
          <a:lstStyle/>
          <a:p>
            <a:r>
              <a:rPr lang="hu-HU" dirty="0" err="1" smtClean="0"/>
              <a:t>Anything</a:t>
            </a:r>
            <a:r>
              <a:rPr lang="hu-HU" dirty="0" smtClean="0"/>
              <a:t> </a:t>
            </a:r>
            <a:r>
              <a:rPr lang="hu-HU" dirty="0" err="1" smtClean="0"/>
              <a:t>can</a:t>
            </a:r>
            <a:r>
              <a:rPr lang="hu-HU" dirty="0" smtClean="0"/>
              <a:t> go </a:t>
            </a:r>
            <a:r>
              <a:rPr lang="hu-HU" dirty="0" err="1" smtClean="0"/>
              <a:t>wrong</a:t>
            </a:r>
            <a:r>
              <a:rPr lang="hu-HU" dirty="0" smtClean="0"/>
              <a:t>, </a:t>
            </a:r>
            <a:r>
              <a:rPr lang="hu-HU" dirty="0" err="1" smtClean="0"/>
              <a:t>even</a:t>
            </a:r>
            <a:r>
              <a:rPr lang="hu-HU" dirty="0" smtClean="0"/>
              <a:t> </a:t>
            </a:r>
            <a:r>
              <a:rPr lang="hu-HU" dirty="0" err="1" smtClean="0"/>
              <a:t>during</a:t>
            </a:r>
            <a:r>
              <a:rPr lang="hu-HU" dirty="0" smtClean="0"/>
              <a:t> </a:t>
            </a:r>
            <a:r>
              <a:rPr lang="hu-HU" dirty="0" err="1" smtClean="0"/>
              <a:t>error</a:t>
            </a:r>
            <a:r>
              <a:rPr lang="hu-HU" dirty="0" smtClean="0"/>
              <a:t> </a:t>
            </a:r>
            <a:r>
              <a:rPr lang="hu-HU" dirty="0" err="1" smtClean="0"/>
              <a:t>processing</a:t>
            </a:r>
            <a:r>
              <a:rPr lang="hu-HU" dirty="0" smtClean="0"/>
              <a:t>. </a:t>
            </a:r>
            <a:r>
              <a:rPr lang="hu-HU" dirty="0" err="1" smtClean="0"/>
              <a:t>When</a:t>
            </a:r>
            <a:r>
              <a:rPr lang="hu-HU" dirty="0" smtClean="0"/>
              <a:t> </a:t>
            </a:r>
            <a:r>
              <a:rPr lang="hu-HU" dirty="0" err="1" smtClean="0"/>
              <a:t>this</a:t>
            </a:r>
            <a:r>
              <a:rPr lang="hu-HU" dirty="0" smtClean="0"/>
              <a:t> </a:t>
            </a:r>
            <a:r>
              <a:rPr lang="hu-HU" dirty="0" err="1" smtClean="0"/>
              <a:t>happens</a:t>
            </a:r>
            <a:r>
              <a:rPr lang="hu-HU" dirty="0" smtClean="0"/>
              <a:t> </a:t>
            </a:r>
            <a:r>
              <a:rPr lang="hu-HU" dirty="0" err="1" smtClean="0"/>
              <a:t>the</a:t>
            </a:r>
            <a:r>
              <a:rPr lang="hu-HU" dirty="0" smtClean="0"/>
              <a:t> </a:t>
            </a:r>
            <a:r>
              <a:rPr lang="hu-HU" dirty="0" err="1" smtClean="0"/>
              <a:t>system</a:t>
            </a:r>
            <a:r>
              <a:rPr lang="hu-HU" dirty="0" smtClean="0"/>
              <a:t> </a:t>
            </a:r>
            <a:r>
              <a:rPr lang="hu-HU" dirty="0" err="1" smtClean="0"/>
              <a:t>might</a:t>
            </a:r>
            <a:r>
              <a:rPr lang="hu-HU" dirty="0" smtClean="0"/>
              <a:t> stop </a:t>
            </a:r>
            <a:r>
              <a:rPr lang="hu-HU" dirty="0" err="1" smtClean="0"/>
              <a:t>doing</a:t>
            </a:r>
            <a:r>
              <a:rPr lang="hu-HU" dirty="0" smtClean="0"/>
              <a:t> </a:t>
            </a:r>
            <a:r>
              <a:rPr lang="hu-HU" dirty="0" err="1" smtClean="0"/>
              <a:t>the</a:t>
            </a:r>
            <a:r>
              <a:rPr lang="hu-HU" dirty="0" smtClean="0"/>
              <a:t> </a:t>
            </a:r>
            <a:r>
              <a:rPr lang="hu-HU" dirty="0" err="1" smtClean="0"/>
              <a:t>error</a:t>
            </a:r>
            <a:r>
              <a:rPr lang="hu-HU" dirty="0" smtClean="0"/>
              <a:t> </a:t>
            </a:r>
            <a:r>
              <a:rPr lang="hu-HU" dirty="0" err="1" smtClean="0"/>
              <a:t>processing</a:t>
            </a:r>
            <a:r>
              <a:rPr lang="hu-HU" dirty="0" smtClean="0"/>
              <a:t> </a:t>
            </a:r>
            <a:r>
              <a:rPr lang="hu-HU" dirty="0" err="1" smtClean="0"/>
              <a:t>in</a:t>
            </a:r>
            <a:r>
              <a:rPr lang="hu-HU" dirty="0" smtClean="0"/>
              <a:t> </a:t>
            </a:r>
            <a:r>
              <a:rPr lang="hu-HU" dirty="0" err="1" smtClean="0"/>
              <a:t>addition</a:t>
            </a:r>
            <a:r>
              <a:rPr lang="hu-HU" dirty="0" smtClean="0"/>
              <a:t> </a:t>
            </a:r>
            <a:r>
              <a:rPr lang="hu-HU" dirty="0" err="1" smtClean="0"/>
              <a:t>to</a:t>
            </a:r>
            <a:r>
              <a:rPr lang="hu-HU" dirty="0" smtClean="0"/>
              <a:t> </a:t>
            </a:r>
            <a:r>
              <a:rPr lang="hu-HU" dirty="0" err="1" smtClean="0"/>
              <a:t>not</a:t>
            </a:r>
            <a:r>
              <a:rPr lang="hu-HU" dirty="0" smtClean="0"/>
              <a:t> </a:t>
            </a:r>
            <a:r>
              <a:rPr lang="hu-HU" dirty="0" err="1" smtClean="0"/>
              <a:t>doing</a:t>
            </a:r>
            <a:r>
              <a:rPr lang="hu-HU" dirty="0" smtClean="0"/>
              <a:t> </a:t>
            </a:r>
            <a:r>
              <a:rPr lang="hu-HU" dirty="0" err="1" smtClean="0"/>
              <a:t>the</a:t>
            </a:r>
            <a:r>
              <a:rPr lang="hu-HU" dirty="0" smtClean="0"/>
              <a:t> </a:t>
            </a:r>
            <a:r>
              <a:rPr lang="hu-HU" dirty="0" err="1" smtClean="0"/>
              <a:t>normal</a:t>
            </a:r>
            <a:r>
              <a:rPr lang="hu-HU" dirty="0" smtClean="0"/>
              <a:t> </a:t>
            </a:r>
            <a:r>
              <a:rPr lang="hu-HU" dirty="0" err="1" smtClean="0"/>
              <a:t>processing</a:t>
            </a:r>
            <a:r>
              <a:rPr lang="hu-HU" dirty="0" smtClean="0"/>
              <a:t>.</a:t>
            </a:r>
          </a:p>
          <a:p>
            <a:endParaRPr lang="hu-HU" dirty="0" smtClean="0"/>
          </a:p>
          <a:p>
            <a:r>
              <a:rPr lang="hu-HU" i="1" dirty="0" smtClean="0"/>
              <a:t>„</a:t>
            </a:r>
            <a:r>
              <a:rPr lang="hu-HU" i="1" dirty="0" err="1" smtClean="0"/>
              <a:t>All</a:t>
            </a:r>
            <a:r>
              <a:rPr lang="hu-HU" i="1" dirty="0" smtClean="0"/>
              <a:t> fault </a:t>
            </a:r>
            <a:r>
              <a:rPr lang="hu-HU" i="1" dirty="0" err="1" smtClean="0"/>
              <a:t>tolerance</a:t>
            </a:r>
            <a:r>
              <a:rPr lang="hu-HU" i="1" dirty="0" smtClean="0"/>
              <a:t> </a:t>
            </a:r>
            <a:r>
              <a:rPr lang="hu-HU" i="1" dirty="0" err="1" smtClean="0"/>
              <a:t>related</a:t>
            </a:r>
            <a:r>
              <a:rPr lang="hu-HU" i="1" dirty="0" smtClean="0"/>
              <a:t> </a:t>
            </a:r>
            <a:r>
              <a:rPr lang="hu-HU" i="1" dirty="0" err="1" smtClean="0"/>
              <a:t>activities</a:t>
            </a:r>
            <a:r>
              <a:rPr lang="hu-HU" i="1" dirty="0" smtClean="0"/>
              <a:t> </a:t>
            </a:r>
            <a:r>
              <a:rPr lang="hu-HU" i="1" dirty="0" err="1" smtClean="0"/>
              <a:t>have</a:t>
            </a:r>
            <a:r>
              <a:rPr lang="hu-HU" i="1" dirty="0" smtClean="0"/>
              <a:t> </a:t>
            </a:r>
            <a:r>
              <a:rPr lang="hu-HU" i="1" dirty="0" err="1" smtClean="0"/>
              <a:t>some</a:t>
            </a:r>
            <a:r>
              <a:rPr lang="hu-HU" i="1" dirty="0" smtClean="0"/>
              <a:t> </a:t>
            </a:r>
            <a:r>
              <a:rPr lang="hu-HU" i="1" dirty="0" err="1" smtClean="0"/>
              <a:t>component</a:t>
            </a:r>
            <a:r>
              <a:rPr lang="hu-HU" i="1" dirty="0" smtClean="0"/>
              <a:t> of </a:t>
            </a:r>
            <a:r>
              <a:rPr lang="hu-HU" i="1" dirty="0" err="1" smtClean="0"/>
              <a:t>the</a:t>
            </a:r>
            <a:r>
              <a:rPr lang="hu-HU" i="1" dirty="0" smtClean="0"/>
              <a:t> </a:t>
            </a:r>
            <a:r>
              <a:rPr lang="hu-HU" i="1" dirty="0" err="1" smtClean="0"/>
              <a:t>system</a:t>
            </a:r>
            <a:r>
              <a:rPr lang="hu-HU" i="1" dirty="0" smtClean="0"/>
              <a:t> </a:t>
            </a:r>
            <a:r>
              <a:rPr lang="hu-HU" i="1" dirty="0" err="1" smtClean="0"/>
              <a:t>that</a:t>
            </a:r>
            <a:r>
              <a:rPr lang="hu-HU" i="1" dirty="0" smtClean="0"/>
              <a:t> is </a:t>
            </a:r>
            <a:r>
              <a:rPr lang="hu-HU" i="1" dirty="0" err="1" smtClean="0"/>
              <a:t>clearly</a:t>
            </a:r>
            <a:r>
              <a:rPr lang="hu-HU" i="1" dirty="0" smtClean="0"/>
              <a:t> </a:t>
            </a:r>
            <a:r>
              <a:rPr lang="hu-HU" i="1" dirty="0" err="1" smtClean="0"/>
              <a:t>in</a:t>
            </a:r>
            <a:r>
              <a:rPr lang="hu-HU" i="1" dirty="0" smtClean="0"/>
              <a:t> </a:t>
            </a:r>
            <a:r>
              <a:rPr lang="hu-HU" i="1" dirty="0" err="1" smtClean="0"/>
              <a:t>charge</a:t>
            </a:r>
            <a:r>
              <a:rPr lang="hu-HU" i="1" dirty="0" smtClean="0"/>
              <a:t> and has </a:t>
            </a:r>
            <a:r>
              <a:rPr lang="hu-HU" i="1" dirty="0" err="1" smtClean="0"/>
              <a:t>the</a:t>
            </a:r>
            <a:r>
              <a:rPr lang="hu-HU" i="1" dirty="0" smtClean="0"/>
              <a:t> </a:t>
            </a:r>
            <a:r>
              <a:rPr lang="hu-HU" i="1" dirty="0" err="1" smtClean="0"/>
              <a:t>ability</a:t>
            </a:r>
            <a:r>
              <a:rPr lang="hu-HU" i="1" dirty="0" smtClean="0"/>
              <a:t> </a:t>
            </a:r>
            <a:r>
              <a:rPr lang="hu-HU" i="1" dirty="0" err="1" smtClean="0"/>
              <a:t>to</a:t>
            </a:r>
            <a:r>
              <a:rPr lang="hu-HU" i="1" dirty="0" smtClean="0"/>
              <a:t> </a:t>
            </a:r>
            <a:r>
              <a:rPr lang="hu-HU" i="1" dirty="0" err="1" smtClean="0"/>
              <a:t>determine</a:t>
            </a:r>
            <a:r>
              <a:rPr lang="hu-HU" i="1" dirty="0" smtClean="0"/>
              <a:t> </a:t>
            </a:r>
            <a:r>
              <a:rPr lang="hu-HU" i="1" dirty="0" err="1" smtClean="0"/>
              <a:t>correct</a:t>
            </a:r>
            <a:r>
              <a:rPr lang="hu-HU" i="1" dirty="0" smtClean="0"/>
              <a:t> </a:t>
            </a:r>
            <a:r>
              <a:rPr lang="hu-HU" i="1" dirty="0" err="1" smtClean="0"/>
              <a:t>completion</a:t>
            </a:r>
            <a:r>
              <a:rPr lang="hu-HU" i="1" dirty="0" smtClean="0"/>
              <a:t> and </a:t>
            </a:r>
            <a:r>
              <a:rPr lang="hu-HU" i="1" dirty="0" err="1" smtClean="0"/>
              <a:t>the</a:t>
            </a:r>
            <a:r>
              <a:rPr lang="hu-HU" i="1" dirty="0" smtClean="0"/>
              <a:t> </a:t>
            </a:r>
            <a:r>
              <a:rPr lang="hu-HU" i="1" dirty="0" err="1" smtClean="0"/>
              <a:t>responsibility</a:t>
            </a:r>
            <a:r>
              <a:rPr lang="hu-HU" i="1" dirty="0" smtClean="0"/>
              <a:t> </a:t>
            </a:r>
            <a:r>
              <a:rPr lang="hu-HU" i="1" dirty="0" err="1" smtClean="0"/>
              <a:t>to</a:t>
            </a:r>
            <a:r>
              <a:rPr lang="hu-HU" i="1" dirty="0" smtClean="0"/>
              <a:t> </a:t>
            </a:r>
            <a:r>
              <a:rPr lang="hu-HU" i="1" dirty="0" err="1" smtClean="0"/>
              <a:t>take</a:t>
            </a:r>
            <a:r>
              <a:rPr lang="hu-HU" i="1" dirty="0" smtClean="0"/>
              <a:t> </a:t>
            </a:r>
            <a:r>
              <a:rPr lang="hu-HU" i="1" dirty="0" err="1" smtClean="0"/>
              <a:t>action</a:t>
            </a:r>
            <a:r>
              <a:rPr lang="hu-HU" i="1" dirty="0" smtClean="0"/>
              <a:t> </a:t>
            </a:r>
            <a:r>
              <a:rPr lang="hu-HU" i="1" dirty="0" err="1" smtClean="0"/>
              <a:t>if</a:t>
            </a:r>
            <a:r>
              <a:rPr lang="hu-HU" i="1" dirty="0" smtClean="0"/>
              <a:t> </a:t>
            </a:r>
            <a:r>
              <a:rPr lang="hu-HU" i="1" dirty="0" err="1" smtClean="0"/>
              <a:t>it</a:t>
            </a:r>
            <a:r>
              <a:rPr lang="hu-HU" i="1" dirty="0" smtClean="0"/>
              <a:t> </a:t>
            </a:r>
            <a:r>
              <a:rPr lang="hu-HU" i="1" dirty="0" err="1" smtClean="0"/>
              <a:t>does</a:t>
            </a:r>
            <a:r>
              <a:rPr lang="hu-HU" i="1" dirty="0" smtClean="0"/>
              <a:t> </a:t>
            </a:r>
            <a:r>
              <a:rPr lang="hu-HU" i="1" dirty="0" err="1" smtClean="0"/>
              <a:t>not</a:t>
            </a:r>
            <a:r>
              <a:rPr lang="hu-HU" i="1" dirty="0" smtClean="0"/>
              <a:t> </a:t>
            </a:r>
            <a:r>
              <a:rPr lang="hu-HU" i="1" dirty="0" err="1" smtClean="0"/>
              <a:t>complete</a:t>
            </a:r>
            <a:r>
              <a:rPr lang="hu-HU" i="1" dirty="0" smtClean="0"/>
              <a:t> </a:t>
            </a:r>
            <a:r>
              <a:rPr lang="hu-HU" i="1" dirty="0" err="1" smtClean="0"/>
              <a:t>correctly</a:t>
            </a:r>
            <a:r>
              <a:rPr lang="hu-HU" i="1" dirty="0" smtClean="0"/>
              <a:t>.”</a:t>
            </a:r>
            <a:endParaRPr lang="hu-HU"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Someone</a:t>
            </a:r>
            <a:r>
              <a:rPr lang="hu-HU" dirty="0" smtClean="0"/>
              <a:t> </a:t>
            </a:r>
            <a:r>
              <a:rPr lang="hu-HU" dirty="0" err="1" smtClean="0"/>
              <a:t>in</a:t>
            </a:r>
            <a:r>
              <a:rPr lang="hu-HU" dirty="0" smtClean="0"/>
              <a:t> </a:t>
            </a:r>
            <a:r>
              <a:rPr lang="hu-HU" dirty="0" err="1" smtClean="0"/>
              <a:t>Charge</a:t>
            </a:r>
            <a:endParaRPr lang="hu-HU" dirty="0"/>
          </a:p>
        </p:txBody>
      </p:sp>
      <p:sp>
        <p:nvSpPr>
          <p:cNvPr id="3" name="Tartalom helye 2"/>
          <p:cNvSpPr>
            <a:spLocks noGrp="1"/>
          </p:cNvSpPr>
          <p:nvPr>
            <p:ph idx="1"/>
          </p:nvPr>
        </p:nvSpPr>
        <p:spPr/>
        <p:txBody>
          <a:bodyPr/>
          <a:lstStyle/>
          <a:p>
            <a:r>
              <a:rPr lang="hu-HU" dirty="0" smtClean="0"/>
              <a:t>N.B. </a:t>
            </a:r>
            <a:r>
              <a:rPr lang="hu-HU" dirty="0" err="1" smtClean="0"/>
              <a:t>does</a:t>
            </a:r>
            <a:r>
              <a:rPr lang="hu-HU" dirty="0" smtClean="0"/>
              <a:t> </a:t>
            </a:r>
            <a:r>
              <a:rPr lang="hu-HU" dirty="0" err="1" smtClean="0"/>
              <a:t>not</a:t>
            </a:r>
            <a:r>
              <a:rPr lang="hu-HU" dirty="0" smtClean="0"/>
              <a:t> </a:t>
            </a:r>
            <a:r>
              <a:rPr lang="hu-HU" dirty="0" err="1" smtClean="0"/>
              <a:t>promote</a:t>
            </a:r>
            <a:r>
              <a:rPr lang="hu-HU" dirty="0" smtClean="0"/>
              <a:t> a </a:t>
            </a:r>
            <a:r>
              <a:rPr lang="hu-HU" dirty="0" err="1" smtClean="0"/>
              <a:t>global</a:t>
            </a:r>
            <a:r>
              <a:rPr lang="hu-HU" dirty="0" smtClean="0"/>
              <a:t> SPOF</a:t>
            </a:r>
          </a:p>
          <a:p>
            <a:pPr lvl="1"/>
            <a:r>
              <a:rPr lang="hu-HU" dirty="0" err="1" smtClean="0"/>
              <a:t>On</a:t>
            </a:r>
            <a:r>
              <a:rPr lang="hu-HU" dirty="0" smtClean="0"/>
              <a:t> </a:t>
            </a:r>
            <a:r>
              <a:rPr lang="hu-HU" dirty="0" err="1" smtClean="0"/>
              <a:t>the</a:t>
            </a:r>
            <a:r>
              <a:rPr lang="hu-HU" dirty="0" smtClean="0"/>
              <a:t> </a:t>
            </a:r>
            <a:r>
              <a:rPr lang="hu-HU" dirty="0" err="1" smtClean="0"/>
              <a:t>contrary</a:t>
            </a:r>
            <a:r>
              <a:rPr lang="hu-HU" dirty="0" smtClean="0"/>
              <a:t>, </a:t>
            </a:r>
            <a:r>
              <a:rPr lang="hu-HU" dirty="0" err="1" smtClean="0"/>
              <a:t>see</a:t>
            </a:r>
            <a:r>
              <a:rPr lang="hu-HU" dirty="0" smtClean="0"/>
              <a:t> </a:t>
            </a:r>
            <a:r>
              <a:rPr lang="hu-HU" dirty="0" err="1" smtClean="0"/>
              <a:t>escalation</a:t>
            </a:r>
            <a:endParaRPr lang="hu-HU" dirty="0" smtClean="0"/>
          </a:p>
          <a:p>
            <a:pPr lvl="1"/>
            <a:endParaRPr lang="hu-HU" dirty="0" smtClean="0"/>
          </a:p>
          <a:p>
            <a:r>
              <a:rPr lang="hu-HU" dirty="0" err="1" smtClean="0"/>
              <a:t>Example</a:t>
            </a:r>
            <a:r>
              <a:rPr lang="hu-HU" dirty="0" smtClean="0"/>
              <a:t> (Action / </a:t>
            </a:r>
            <a:r>
              <a:rPr lang="hu-HU" dirty="0" err="1" smtClean="0"/>
              <a:t>In</a:t>
            </a:r>
            <a:r>
              <a:rPr lang="hu-HU" dirty="0" smtClean="0"/>
              <a:t> </a:t>
            </a:r>
            <a:r>
              <a:rPr lang="hu-HU" dirty="0" err="1" smtClean="0"/>
              <a:t>Charge</a:t>
            </a:r>
            <a:r>
              <a:rPr lang="hu-HU" dirty="0" smtClean="0"/>
              <a:t>):</a:t>
            </a:r>
          </a:p>
          <a:p>
            <a:pPr lvl="1"/>
            <a:r>
              <a:rPr lang="hu-HU" dirty="0" err="1" smtClean="0"/>
              <a:t>Checkpoint</a:t>
            </a:r>
            <a:r>
              <a:rPr lang="hu-HU" dirty="0" smtClean="0"/>
              <a:t> / </a:t>
            </a:r>
            <a:r>
              <a:rPr lang="hu-HU" dirty="0" err="1" smtClean="0"/>
              <a:t>each</a:t>
            </a:r>
            <a:r>
              <a:rPr lang="hu-HU" dirty="0" smtClean="0"/>
              <a:t> </a:t>
            </a:r>
            <a:r>
              <a:rPr lang="hu-HU" dirty="0" err="1" smtClean="0"/>
              <a:t>task</a:t>
            </a:r>
            <a:endParaRPr lang="hu-HU" dirty="0" smtClean="0"/>
          </a:p>
          <a:p>
            <a:pPr lvl="1"/>
            <a:r>
              <a:rPr lang="hu-HU" dirty="0" err="1" smtClean="0"/>
              <a:t>Rollback</a:t>
            </a:r>
            <a:r>
              <a:rPr lang="hu-HU" dirty="0" smtClean="0"/>
              <a:t> and roll </a:t>
            </a:r>
            <a:r>
              <a:rPr lang="hu-HU" dirty="0" err="1" smtClean="0"/>
              <a:t>forward</a:t>
            </a:r>
            <a:r>
              <a:rPr lang="hu-HU" dirty="0" smtClean="0"/>
              <a:t> / </a:t>
            </a:r>
            <a:r>
              <a:rPr lang="hu-HU" dirty="0" err="1" smtClean="0"/>
              <a:t>component</a:t>
            </a:r>
            <a:r>
              <a:rPr lang="hu-HU" dirty="0" smtClean="0"/>
              <a:t> R</a:t>
            </a:r>
          </a:p>
          <a:p>
            <a:pPr lvl="1"/>
            <a:r>
              <a:rPr lang="hu-HU" dirty="0" err="1" smtClean="0"/>
              <a:t>Load</a:t>
            </a:r>
            <a:r>
              <a:rPr lang="hu-HU" dirty="0" smtClean="0"/>
              <a:t> </a:t>
            </a:r>
            <a:r>
              <a:rPr lang="hu-HU" dirty="0" err="1" smtClean="0"/>
              <a:t>shedding</a:t>
            </a:r>
            <a:r>
              <a:rPr lang="hu-HU" dirty="0" smtClean="0"/>
              <a:t> / </a:t>
            </a:r>
            <a:r>
              <a:rPr lang="hu-HU" dirty="0" err="1" smtClean="0"/>
              <a:t>component</a:t>
            </a:r>
            <a:r>
              <a:rPr lang="hu-HU" dirty="0" smtClean="0"/>
              <a:t> S</a:t>
            </a:r>
          </a:p>
          <a:p>
            <a:pPr lvl="1"/>
            <a:endParaRPr lang="hu-HU" dirty="0" smtClean="0"/>
          </a:p>
          <a:p>
            <a:r>
              <a:rPr lang="hu-HU" dirty="0" err="1" smtClean="0"/>
              <a:t>Also</a:t>
            </a:r>
            <a:r>
              <a:rPr lang="hu-HU" dirty="0" smtClean="0"/>
              <a:t>: </a:t>
            </a:r>
            <a:r>
              <a:rPr lang="hu-HU" dirty="0" err="1" smtClean="0"/>
              <a:t>voting</a:t>
            </a:r>
            <a:r>
              <a:rPr lang="hu-HU" dirty="0" smtClean="0"/>
              <a:t> / </a:t>
            </a:r>
            <a:r>
              <a:rPr lang="hu-HU" dirty="0" err="1" smtClean="0"/>
              <a:t>leader</a:t>
            </a:r>
            <a:r>
              <a:rPr lang="hu-HU" dirty="0" smtClean="0"/>
              <a:t> </a:t>
            </a:r>
            <a:r>
              <a:rPr lang="hu-HU" dirty="0" err="1" smtClean="0"/>
              <a:t>selection</a:t>
            </a:r>
            <a:r>
              <a:rPr lang="hu-HU" dirty="0" smtClean="0"/>
              <a:t> </a:t>
            </a:r>
            <a:r>
              <a:rPr lang="hu-HU" dirty="0" err="1" smtClean="0"/>
              <a:t>techniques</a:t>
            </a:r>
            <a:endParaRPr lang="hu-HU" dirty="0" smtClean="0"/>
          </a:p>
          <a:p>
            <a:pPr lvl="1"/>
            <a:endParaRPr lang="hu-HU" dirty="0" smtClean="0"/>
          </a:p>
          <a:p>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Architekturális</a:t>
            </a:r>
            <a:r>
              <a:rPr lang="hu-HU" dirty="0" smtClean="0"/>
              <a:t> mintanyelv</a:t>
            </a:r>
            <a:endParaRPr lang="hu-HU" dirty="0"/>
          </a:p>
        </p:txBody>
      </p:sp>
      <p:graphicFrame>
        <p:nvGraphicFramePr>
          <p:cNvPr id="21508" name="Object 4"/>
          <p:cNvGraphicFramePr>
            <a:graphicFrameLocks noChangeAspect="1"/>
          </p:cNvGraphicFramePr>
          <p:nvPr/>
        </p:nvGraphicFramePr>
        <p:xfrm>
          <a:off x="73590" y="836712"/>
          <a:ext cx="8958096" cy="5590257"/>
        </p:xfrm>
        <a:graphic>
          <a:graphicData uri="http://schemas.openxmlformats.org/presentationml/2006/ole">
            <mc:AlternateContent xmlns:mc="http://schemas.openxmlformats.org/markup-compatibility/2006">
              <mc:Choice xmlns:v="urn:schemas-microsoft-com:vml" Requires="v">
                <p:oleObj spid="_x0000_s64547" name="Visio" r:id="rId3" imgW="5612037" imgH="3502330" progId="Visio.Drawing.11">
                  <p:embed/>
                </p:oleObj>
              </mc:Choice>
              <mc:Fallback>
                <p:oleObj name="Visio" r:id="rId3" imgW="5612037" imgH="350233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0" y="836712"/>
                        <a:ext cx="8958096" cy="5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Minimize</a:t>
            </a:r>
            <a:r>
              <a:rPr lang="hu-HU" dirty="0" smtClean="0"/>
              <a:t> Human </a:t>
            </a:r>
            <a:r>
              <a:rPr lang="hu-HU" dirty="0" err="1" smtClean="0"/>
              <a:t>Intervention</a:t>
            </a:r>
            <a:endParaRPr lang="hu-HU" dirty="0"/>
          </a:p>
        </p:txBody>
      </p:sp>
      <p:sp>
        <p:nvSpPr>
          <p:cNvPr id="3" name="Tartalom helye 2"/>
          <p:cNvSpPr>
            <a:spLocks noGrp="1"/>
          </p:cNvSpPr>
          <p:nvPr>
            <p:ph idx="1"/>
          </p:nvPr>
        </p:nvSpPr>
        <p:spPr/>
        <p:txBody>
          <a:bodyPr/>
          <a:lstStyle/>
          <a:p>
            <a:r>
              <a:rPr lang="hu-HU" dirty="0" err="1" smtClean="0"/>
              <a:t>How</a:t>
            </a:r>
            <a:r>
              <a:rPr lang="hu-HU" dirty="0" smtClean="0"/>
              <a:t> </a:t>
            </a:r>
            <a:r>
              <a:rPr lang="hu-HU" dirty="0" err="1" smtClean="0"/>
              <a:t>can</a:t>
            </a:r>
            <a:r>
              <a:rPr lang="hu-HU" dirty="0" smtClean="0"/>
              <a:t> </a:t>
            </a:r>
            <a:r>
              <a:rPr lang="hu-HU" dirty="0" err="1" smtClean="0"/>
              <a:t>we</a:t>
            </a:r>
            <a:r>
              <a:rPr lang="hu-HU" dirty="0" smtClean="0"/>
              <a:t> </a:t>
            </a:r>
            <a:r>
              <a:rPr lang="hu-HU" dirty="0" err="1" smtClean="0"/>
              <a:t>prevent</a:t>
            </a:r>
            <a:r>
              <a:rPr lang="hu-HU" dirty="0" smtClean="0"/>
              <a:t> </a:t>
            </a:r>
            <a:r>
              <a:rPr lang="hu-HU" dirty="0" err="1" smtClean="0"/>
              <a:t>people</a:t>
            </a:r>
            <a:r>
              <a:rPr lang="hu-HU" dirty="0" smtClean="0"/>
              <a:t> </a:t>
            </a:r>
            <a:r>
              <a:rPr lang="hu-HU" dirty="0" err="1" smtClean="0"/>
              <a:t>from</a:t>
            </a:r>
            <a:r>
              <a:rPr lang="hu-HU" dirty="0" smtClean="0"/>
              <a:t> </a:t>
            </a:r>
            <a:r>
              <a:rPr lang="hu-HU" dirty="0" err="1" smtClean="0"/>
              <a:t>doing</a:t>
            </a:r>
            <a:r>
              <a:rPr lang="hu-HU" dirty="0" smtClean="0"/>
              <a:t> </a:t>
            </a:r>
            <a:r>
              <a:rPr lang="hu-HU" dirty="0" err="1" smtClean="0"/>
              <a:t>the</a:t>
            </a:r>
            <a:r>
              <a:rPr lang="hu-HU" dirty="0" smtClean="0"/>
              <a:t> </a:t>
            </a:r>
            <a:r>
              <a:rPr lang="hu-HU" dirty="0" err="1" smtClean="0"/>
              <a:t>wrong</a:t>
            </a:r>
            <a:r>
              <a:rPr lang="hu-HU" dirty="0" smtClean="0"/>
              <a:t> </a:t>
            </a:r>
            <a:r>
              <a:rPr lang="hu-HU" dirty="0" err="1" smtClean="0"/>
              <a:t>things</a:t>
            </a:r>
            <a:r>
              <a:rPr lang="hu-HU" dirty="0" smtClean="0"/>
              <a:t> and </a:t>
            </a:r>
            <a:r>
              <a:rPr lang="hu-HU" dirty="0" err="1" smtClean="0"/>
              <a:t>causing</a:t>
            </a:r>
            <a:r>
              <a:rPr lang="hu-HU" dirty="0" smtClean="0"/>
              <a:t> </a:t>
            </a:r>
            <a:r>
              <a:rPr lang="hu-HU" dirty="0" err="1" smtClean="0"/>
              <a:t>errors</a:t>
            </a:r>
            <a:r>
              <a:rPr lang="hu-HU" dirty="0" smtClean="0"/>
              <a:t>?</a:t>
            </a:r>
          </a:p>
          <a:p>
            <a:endParaRPr lang="hu-HU" dirty="0" smtClean="0"/>
          </a:p>
          <a:p>
            <a:r>
              <a:rPr lang="hu-HU" i="1" dirty="0" smtClean="0"/>
              <a:t>„Design </a:t>
            </a:r>
            <a:r>
              <a:rPr lang="hu-HU" i="1" dirty="0" err="1" smtClean="0"/>
              <a:t>the</a:t>
            </a:r>
            <a:r>
              <a:rPr lang="hu-HU" i="1" dirty="0" smtClean="0"/>
              <a:t> </a:t>
            </a:r>
            <a:r>
              <a:rPr lang="hu-HU" i="1" dirty="0" err="1" smtClean="0"/>
              <a:t>system</a:t>
            </a:r>
            <a:r>
              <a:rPr lang="hu-HU" i="1" dirty="0" smtClean="0"/>
              <a:t> </a:t>
            </a:r>
            <a:r>
              <a:rPr lang="hu-HU" i="1" dirty="0" err="1" smtClean="0"/>
              <a:t>in</a:t>
            </a:r>
            <a:r>
              <a:rPr lang="hu-HU" i="1" dirty="0" smtClean="0"/>
              <a:t> a </a:t>
            </a:r>
            <a:r>
              <a:rPr lang="hu-HU" i="1" dirty="0" err="1" smtClean="0"/>
              <a:t>way</a:t>
            </a:r>
            <a:r>
              <a:rPr lang="hu-HU" i="1" dirty="0" smtClean="0"/>
              <a:t> </a:t>
            </a:r>
            <a:r>
              <a:rPr lang="hu-HU" i="1" dirty="0" err="1" smtClean="0"/>
              <a:t>that</a:t>
            </a:r>
            <a:r>
              <a:rPr lang="hu-HU" i="1" dirty="0" smtClean="0"/>
              <a:t> </a:t>
            </a:r>
            <a:r>
              <a:rPr lang="hu-HU" i="1" dirty="0" err="1" smtClean="0"/>
              <a:t>it</a:t>
            </a:r>
            <a:r>
              <a:rPr lang="hu-HU" i="1" dirty="0" smtClean="0"/>
              <a:t> is </a:t>
            </a:r>
            <a:r>
              <a:rPr lang="hu-HU" i="1" dirty="0" err="1" smtClean="0"/>
              <a:t>able</a:t>
            </a:r>
            <a:r>
              <a:rPr lang="hu-HU" i="1" dirty="0" smtClean="0"/>
              <a:t> </a:t>
            </a:r>
            <a:r>
              <a:rPr lang="hu-HU" i="1" dirty="0" err="1" smtClean="0"/>
              <a:t>to</a:t>
            </a:r>
            <a:r>
              <a:rPr lang="hu-HU" i="1" dirty="0" smtClean="0"/>
              <a:t> </a:t>
            </a:r>
            <a:r>
              <a:rPr lang="hu-HU" i="1" dirty="0" err="1" smtClean="0"/>
              <a:t>process</a:t>
            </a:r>
            <a:r>
              <a:rPr lang="hu-HU" i="1" dirty="0" smtClean="0"/>
              <a:t> and </a:t>
            </a:r>
            <a:r>
              <a:rPr lang="hu-HU" i="1" dirty="0" err="1" smtClean="0"/>
              <a:t>resolve</a:t>
            </a:r>
            <a:r>
              <a:rPr lang="hu-HU" i="1" dirty="0" smtClean="0"/>
              <a:t> </a:t>
            </a:r>
            <a:r>
              <a:rPr lang="hu-HU" i="1" dirty="0" err="1" smtClean="0"/>
              <a:t>errors</a:t>
            </a:r>
            <a:r>
              <a:rPr lang="hu-HU" i="1" dirty="0" smtClean="0"/>
              <a:t> </a:t>
            </a:r>
            <a:r>
              <a:rPr lang="hu-HU" i="1" dirty="0" err="1" smtClean="0"/>
              <a:t>automatically</a:t>
            </a:r>
            <a:r>
              <a:rPr lang="hu-HU" i="1" dirty="0" smtClean="0"/>
              <a:t>, </a:t>
            </a:r>
            <a:r>
              <a:rPr lang="hu-HU" i="1" dirty="0" err="1" smtClean="0"/>
              <a:t>before</a:t>
            </a:r>
            <a:r>
              <a:rPr lang="hu-HU" i="1" dirty="0" smtClean="0"/>
              <a:t> </a:t>
            </a:r>
            <a:r>
              <a:rPr lang="hu-HU" i="1" dirty="0" err="1" smtClean="0"/>
              <a:t>they</a:t>
            </a:r>
            <a:r>
              <a:rPr lang="hu-HU" i="1" dirty="0" smtClean="0"/>
              <a:t> </a:t>
            </a:r>
            <a:r>
              <a:rPr lang="hu-HU" i="1" dirty="0" err="1" smtClean="0"/>
              <a:t>become</a:t>
            </a:r>
            <a:r>
              <a:rPr lang="hu-HU" i="1" dirty="0" smtClean="0"/>
              <a:t> </a:t>
            </a:r>
            <a:r>
              <a:rPr lang="hu-HU" i="1" dirty="0" err="1" smtClean="0"/>
              <a:t>failures</a:t>
            </a:r>
            <a:r>
              <a:rPr lang="hu-HU" i="1" dirty="0" smtClean="0"/>
              <a:t>. </a:t>
            </a:r>
            <a:r>
              <a:rPr lang="hu-HU" i="1" dirty="0" err="1" smtClean="0"/>
              <a:t>This</a:t>
            </a:r>
            <a:r>
              <a:rPr lang="hu-HU" i="1" dirty="0" smtClean="0"/>
              <a:t> </a:t>
            </a:r>
            <a:r>
              <a:rPr lang="hu-HU" i="1" dirty="0" err="1" smtClean="0"/>
              <a:t>speeds</a:t>
            </a:r>
            <a:r>
              <a:rPr lang="hu-HU" i="1" dirty="0" smtClean="0"/>
              <a:t> </a:t>
            </a:r>
            <a:r>
              <a:rPr lang="hu-HU" i="1" dirty="0" err="1" smtClean="0"/>
              <a:t>error</a:t>
            </a:r>
            <a:r>
              <a:rPr lang="hu-HU" i="1" dirty="0" smtClean="0"/>
              <a:t> </a:t>
            </a:r>
            <a:r>
              <a:rPr lang="hu-HU" i="1" dirty="0" err="1" smtClean="0"/>
              <a:t>recovery</a:t>
            </a:r>
            <a:r>
              <a:rPr lang="hu-HU" i="1" dirty="0" smtClean="0"/>
              <a:t> and </a:t>
            </a:r>
            <a:r>
              <a:rPr lang="hu-HU" i="1" dirty="0" err="1" smtClean="0"/>
              <a:t>reduces</a:t>
            </a:r>
            <a:r>
              <a:rPr lang="hu-HU" i="1" dirty="0" smtClean="0"/>
              <a:t> </a:t>
            </a:r>
            <a:r>
              <a:rPr lang="hu-HU" i="1" dirty="0" err="1" smtClean="0"/>
              <a:t>the</a:t>
            </a:r>
            <a:r>
              <a:rPr lang="hu-HU" i="1" dirty="0" smtClean="0"/>
              <a:t> </a:t>
            </a:r>
            <a:r>
              <a:rPr lang="hu-HU" i="1" dirty="0" err="1" smtClean="0"/>
              <a:t>risk</a:t>
            </a:r>
            <a:r>
              <a:rPr lang="hu-HU" i="1" dirty="0" smtClean="0"/>
              <a:t> of </a:t>
            </a:r>
            <a:r>
              <a:rPr lang="hu-HU" i="1" dirty="0" err="1" smtClean="0"/>
              <a:t>procedural</a:t>
            </a:r>
            <a:r>
              <a:rPr lang="hu-HU" i="1" dirty="0" smtClean="0"/>
              <a:t> </a:t>
            </a:r>
            <a:r>
              <a:rPr lang="hu-HU" i="1" dirty="0" err="1" smtClean="0"/>
              <a:t>errors</a:t>
            </a:r>
            <a:r>
              <a:rPr lang="hu-HU" i="1" dirty="0" smtClean="0"/>
              <a:t>.”</a:t>
            </a:r>
            <a:endParaRPr lang="hu-HU"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Minimize</a:t>
            </a:r>
            <a:r>
              <a:rPr lang="hu-HU" dirty="0" smtClean="0"/>
              <a:t> Human </a:t>
            </a:r>
            <a:r>
              <a:rPr lang="hu-HU" dirty="0" err="1" smtClean="0"/>
              <a:t>Intervention</a:t>
            </a:r>
            <a:endParaRPr lang="hu-HU" dirty="0"/>
          </a:p>
        </p:txBody>
      </p:sp>
      <p:sp>
        <p:nvSpPr>
          <p:cNvPr id="3" name="Tartalom helye 2"/>
          <p:cNvSpPr>
            <a:spLocks noGrp="1"/>
          </p:cNvSpPr>
          <p:nvPr>
            <p:ph idx="1"/>
          </p:nvPr>
        </p:nvSpPr>
        <p:spPr/>
        <p:txBody>
          <a:bodyPr/>
          <a:lstStyle/>
          <a:p>
            <a:r>
              <a:rPr lang="hu-HU" dirty="0" err="1" smtClean="0"/>
              <a:t>How</a:t>
            </a:r>
            <a:r>
              <a:rPr lang="hu-HU" dirty="0" smtClean="0"/>
              <a:t>?</a:t>
            </a:r>
          </a:p>
          <a:p>
            <a:pPr lvl="1"/>
            <a:r>
              <a:rPr lang="hu-HU" dirty="0" err="1" smtClean="0"/>
              <a:t>Make</a:t>
            </a:r>
            <a:r>
              <a:rPr lang="hu-HU" dirty="0" smtClean="0"/>
              <a:t> </a:t>
            </a:r>
            <a:r>
              <a:rPr lang="hu-HU" dirty="0" err="1" smtClean="0"/>
              <a:t>sure</a:t>
            </a:r>
            <a:r>
              <a:rPr lang="hu-HU" dirty="0" smtClean="0"/>
              <a:t> </a:t>
            </a:r>
            <a:r>
              <a:rPr lang="hu-HU" dirty="0" err="1" smtClean="0"/>
              <a:t>all</a:t>
            </a:r>
            <a:r>
              <a:rPr lang="hu-HU" dirty="0" smtClean="0"/>
              <a:t> </a:t>
            </a:r>
            <a:r>
              <a:rPr lang="hu-HU" dirty="0" err="1" smtClean="0"/>
              <a:t>errors</a:t>
            </a:r>
            <a:r>
              <a:rPr lang="hu-HU" dirty="0" smtClean="0"/>
              <a:t> </a:t>
            </a:r>
            <a:r>
              <a:rPr lang="hu-HU" dirty="0" err="1" smtClean="0"/>
              <a:t>are</a:t>
            </a:r>
            <a:r>
              <a:rPr lang="hu-HU" dirty="0" smtClean="0"/>
              <a:t> </a:t>
            </a:r>
            <a:r>
              <a:rPr lang="hu-HU" dirty="0" err="1" smtClean="0"/>
              <a:t>reported</a:t>
            </a:r>
            <a:r>
              <a:rPr lang="hu-HU" dirty="0" smtClean="0"/>
              <a:t> </a:t>
            </a:r>
            <a:r>
              <a:rPr lang="hu-HU" dirty="0" err="1" smtClean="0"/>
              <a:t>to</a:t>
            </a:r>
            <a:r>
              <a:rPr lang="hu-HU" dirty="0" smtClean="0"/>
              <a:t> </a:t>
            </a:r>
            <a:r>
              <a:rPr lang="hu-HU" dirty="0" err="1" smtClean="0"/>
              <a:t>the</a:t>
            </a:r>
            <a:r>
              <a:rPr lang="hu-HU" dirty="0" smtClean="0"/>
              <a:t> Fault </a:t>
            </a:r>
            <a:r>
              <a:rPr lang="hu-HU" dirty="0" err="1" smtClean="0"/>
              <a:t>Observer</a:t>
            </a:r>
            <a:endParaRPr lang="hu-HU" dirty="0" smtClean="0"/>
          </a:p>
          <a:p>
            <a:pPr lvl="1"/>
            <a:r>
              <a:rPr lang="hu-HU" dirty="0" smtClean="0"/>
              <a:t> </a:t>
            </a:r>
            <a:r>
              <a:rPr lang="hu-HU" dirty="0" err="1" smtClean="0"/>
              <a:t>Indiv</a:t>
            </a:r>
            <a:r>
              <a:rPr lang="hu-HU" dirty="0" smtClean="0"/>
              <a:t>. </a:t>
            </a:r>
            <a:r>
              <a:rPr lang="hu-HU" dirty="0" err="1" smtClean="0"/>
              <a:t>components</a:t>
            </a:r>
            <a:r>
              <a:rPr lang="hu-HU" dirty="0" smtClean="0"/>
              <a:t> </a:t>
            </a:r>
            <a:r>
              <a:rPr lang="hu-HU" dirty="0" err="1" smtClean="0"/>
              <a:t>do</a:t>
            </a:r>
            <a:r>
              <a:rPr lang="hu-HU" dirty="0" smtClean="0"/>
              <a:t> </a:t>
            </a:r>
            <a:r>
              <a:rPr lang="hu-HU" dirty="0" err="1" smtClean="0"/>
              <a:t>not</a:t>
            </a:r>
            <a:r>
              <a:rPr lang="hu-HU" dirty="0" smtClean="0"/>
              <a:t> </a:t>
            </a:r>
            <a:r>
              <a:rPr lang="hu-HU" dirty="0" err="1" smtClean="0"/>
              <a:t>talk</a:t>
            </a:r>
            <a:r>
              <a:rPr lang="hu-HU" dirty="0" smtClean="0"/>
              <a:t> </a:t>
            </a:r>
            <a:r>
              <a:rPr lang="hu-HU" dirty="0" err="1" smtClean="0"/>
              <a:t>to</a:t>
            </a:r>
            <a:r>
              <a:rPr lang="hu-HU" dirty="0" smtClean="0"/>
              <a:t> </a:t>
            </a:r>
            <a:r>
              <a:rPr lang="hu-HU" dirty="0" err="1" smtClean="0"/>
              <a:t>the</a:t>
            </a:r>
            <a:r>
              <a:rPr lang="hu-HU" dirty="0" smtClean="0"/>
              <a:t> </a:t>
            </a:r>
            <a:r>
              <a:rPr lang="hu-HU" dirty="0" err="1" smtClean="0"/>
              <a:t>outside</a:t>
            </a:r>
            <a:r>
              <a:rPr lang="hu-HU" dirty="0" smtClean="0"/>
              <a:t> </a:t>
            </a:r>
            <a:r>
              <a:rPr lang="hu-HU" dirty="0" err="1" smtClean="0"/>
              <a:t>world</a:t>
            </a:r>
            <a:endParaRPr lang="hu-HU" dirty="0" smtClean="0"/>
          </a:p>
          <a:p>
            <a:pPr lvl="1"/>
            <a:r>
              <a:rPr lang="hu-HU" dirty="0" err="1" smtClean="0"/>
              <a:t>Concentrate</a:t>
            </a:r>
            <a:r>
              <a:rPr lang="hu-HU" dirty="0" smtClean="0"/>
              <a:t> output and input</a:t>
            </a:r>
          </a:p>
          <a:p>
            <a:pPr lvl="1"/>
            <a:r>
              <a:rPr lang="hu-HU" dirty="0" smtClean="0"/>
              <a:t>Design </a:t>
            </a:r>
            <a:r>
              <a:rPr lang="hu-HU" dirty="0" err="1" smtClean="0"/>
              <a:t>automatic</a:t>
            </a:r>
            <a:r>
              <a:rPr lang="hu-HU" dirty="0" smtClean="0"/>
              <a:t> F/E/F, </a:t>
            </a:r>
            <a:r>
              <a:rPr lang="hu-HU" dirty="0" err="1" smtClean="0"/>
              <a:t>detection</a:t>
            </a:r>
            <a:r>
              <a:rPr lang="hu-HU" dirty="0" smtClean="0"/>
              <a:t>, </a:t>
            </a:r>
            <a:r>
              <a:rPr lang="hu-HU" dirty="0" err="1" smtClean="0"/>
              <a:t>processing</a:t>
            </a:r>
            <a:r>
              <a:rPr lang="hu-HU" dirty="0" smtClean="0"/>
              <a:t>, </a:t>
            </a:r>
            <a:r>
              <a:rPr lang="hu-HU" dirty="0" err="1" smtClean="0"/>
              <a:t>treatment</a:t>
            </a:r>
            <a:endParaRPr lang="hu-H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Architekturális</a:t>
            </a:r>
            <a:r>
              <a:rPr lang="hu-HU" dirty="0" smtClean="0"/>
              <a:t> mintanyelv</a:t>
            </a:r>
            <a:endParaRPr lang="hu-HU" dirty="0"/>
          </a:p>
        </p:txBody>
      </p:sp>
      <p:graphicFrame>
        <p:nvGraphicFramePr>
          <p:cNvPr id="21508" name="Object 4"/>
          <p:cNvGraphicFramePr>
            <a:graphicFrameLocks noChangeAspect="1"/>
          </p:cNvGraphicFramePr>
          <p:nvPr/>
        </p:nvGraphicFramePr>
        <p:xfrm>
          <a:off x="73590" y="836712"/>
          <a:ext cx="8958096" cy="5590257"/>
        </p:xfrm>
        <a:graphic>
          <a:graphicData uri="http://schemas.openxmlformats.org/presentationml/2006/ole">
            <mc:AlternateContent xmlns:mc="http://schemas.openxmlformats.org/markup-compatibility/2006">
              <mc:Choice xmlns:v="urn:schemas-microsoft-com:vml" Requires="v">
                <p:oleObj spid="_x0000_s62499" name="Visio" r:id="rId3" imgW="5612037" imgH="3502330" progId="Visio.Drawing.11">
                  <p:embed/>
                </p:oleObj>
              </mc:Choice>
              <mc:Fallback>
                <p:oleObj name="Visio" r:id="rId3" imgW="5612037" imgH="350233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0" y="836712"/>
                        <a:ext cx="8958096" cy="5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Maximize</a:t>
            </a:r>
            <a:r>
              <a:rPr lang="hu-HU" dirty="0" smtClean="0"/>
              <a:t> Human </a:t>
            </a:r>
            <a:r>
              <a:rPr lang="hu-HU" dirty="0" err="1" smtClean="0"/>
              <a:t>Participation</a:t>
            </a:r>
            <a:endParaRPr lang="hu-HU" dirty="0"/>
          </a:p>
        </p:txBody>
      </p:sp>
      <p:sp>
        <p:nvSpPr>
          <p:cNvPr id="3" name="Tartalom helye 2"/>
          <p:cNvSpPr>
            <a:spLocks noGrp="1"/>
          </p:cNvSpPr>
          <p:nvPr>
            <p:ph idx="1"/>
          </p:nvPr>
        </p:nvSpPr>
        <p:spPr/>
        <p:txBody>
          <a:bodyPr/>
          <a:lstStyle/>
          <a:p>
            <a:r>
              <a:rPr lang="hu-HU" dirty="0" err="1" smtClean="0"/>
              <a:t>Should</a:t>
            </a:r>
            <a:r>
              <a:rPr lang="hu-HU" dirty="0" smtClean="0"/>
              <a:t> </a:t>
            </a:r>
            <a:r>
              <a:rPr lang="hu-HU" dirty="0" err="1" smtClean="0"/>
              <a:t>the</a:t>
            </a:r>
            <a:r>
              <a:rPr lang="hu-HU" dirty="0" smtClean="0"/>
              <a:t> </a:t>
            </a:r>
            <a:r>
              <a:rPr lang="hu-HU" dirty="0" err="1" smtClean="0"/>
              <a:t>system</a:t>
            </a:r>
            <a:r>
              <a:rPr lang="hu-HU" dirty="0" smtClean="0"/>
              <a:t> </a:t>
            </a:r>
            <a:r>
              <a:rPr lang="hu-HU" dirty="0" err="1" smtClean="0"/>
              <a:t>ignore</a:t>
            </a:r>
            <a:r>
              <a:rPr lang="hu-HU" dirty="0" smtClean="0"/>
              <a:t> </a:t>
            </a:r>
            <a:r>
              <a:rPr lang="hu-HU" dirty="0" err="1" smtClean="0"/>
              <a:t>people</a:t>
            </a:r>
            <a:r>
              <a:rPr lang="hu-HU" dirty="0" smtClean="0"/>
              <a:t> </a:t>
            </a:r>
            <a:r>
              <a:rPr lang="hu-HU" dirty="0" err="1" smtClean="0"/>
              <a:t>totally</a:t>
            </a:r>
            <a:r>
              <a:rPr lang="hu-HU" dirty="0" smtClean="0"/>
              <a:t>? </a:t>
            </a:r>
            <a:r>
              <a:rPr lang="hu-HU" dirty="0" err="1" smtClean="0"/>
              <a:t>That</a:t>
            </a:r>
            <a:r>
              <a:rPr lang="hu-HU" dirty="0" smtClean="0"/>
              <a:t> </a:t>
            </a:r>
            <a:r>
              <a:rPr lang="hu-HU" dirty="0" err="1" smtClean="0"/>
              <a:t>will</a:t>
            </a:r>
            <a:r>
              <a:rPr lang="hu-HU" dirty="0" smtClean="0"/>
              <a:t> </a:t>
            </a:r>
            <a:r>
              <a:rPr lang="hu-HU" dirty="0" err="1" smtClean="0"/>
              <a:t>reduce</a:t>
            </a:r>
            <a:r>
              <a:rPr lang="hu-HU" dirty="0" smtClean="0"/>
              <a:t> </a:t>
            </a:r>
            <a:r>
              <a:rPr lang="hu-HU" dirty="0" err="1" smtClean="0"/>
              <a:t>procedural</a:t>
            </a:r>
            <a:r>
              <a:rPr lang="hu-HU" dirty="0" smtClean="0"/>
              <a:t> </a:t>
            </a:r>
            <a:r>
              <a:rPr lang="hu-HU" dirty="0" err="1" smtClean="0"/>
              <a:t>errors</a:t>
            </a:r>
            <a:r>
              <a:rPr lang="hu-HU" dirty="0" smtClean="0"/>
              <a:t>.</a:t>
            </a:r>
          </a:p>
          <a:p>
            <a:endParaRPr lang="hu-HU" dirty="0" smtClean="0"/>
          </a:p>
          <a:p>
            <a:r>
              <a:rPr lang="hu-HU" i="1" dirty="0" smtClean="0"/>
              <a:t>„</a:t>
            </a:r>
            <a:r>
              <a:rPr lang="hu-HU" i="1" dirty="0" err="1" smtClean="0"/>
              <a:t>Know</a:t>
            </a:r>
            <a:r>
              <a:rPr lang="hu-HU" i="1" dirty="0" smtClean="0"/>
              <a:t> </a:t>
            </a:r>
            <a:r>
              <a:rPr lang="hu-HU" i="1" dirty="0" err="1" smtClean="0"/>
              <a:t>the</a:t>
            </a:r>
            <a:r>
              <a:rPr lang="hu-HU" i="1" dirty="0" smtClean="0"/>
              <a:t> </a:t>
            </a:r>
            <a:r>
              <a:rPr lang="hu-HU" i="1" dirty="0" err="1" smtClean="0"/>
              <a:t>user</a:t>
            </a:r>
            <a:r>
              <a:rPr lang="hu-HU" i="1" dirty="0" smtClean="0"/>
              <a:t> and </a:t>
            </a:r>
            <a:r>
              <a:rPr lang="hu-HU" i="1" dirty="0" err="1" smtClean="0"/>
              <a:t>their</a:t>
            </a:r>
            <a:r>
              <a:rPr lang="hu-HU" i="1" dirty="0" smtClean="0"/>
              <a:t> </a:t>
            </a:r>
            <a:r>
              <a:rPr lang="hu-HU" i="1" dirty="0" err="1" smtClean="0"/>
              <a:t>availability</a:t>
            </a:r>
            <a:r>
              <a:rPr lang="hu-HU" i="1" dirty="0" smtClean="0"/>
              <a:t>. Design </a:t>
            </a:r>
            <a:r>
              <a:rPr lang="hu-HU" i="1" dirty="0" err="1" smtClean="0"/>
              <a:t>the</a:t>
            </a:r>
            <a:r>
              <a:rPr lang="hu-HU" i="1" dirty="0" smtClean="0"/>
              <a:t> </a:t>
            </a:r>
            <a:r>
              <a:rPr lang="hu-HU" i="1" dirty="0" err="1" smtClean="0"/>
              <a:t>system</a:t>
            </a:r>
            <a:r>
              <a:rPr lang="hu-HU" i="1" dirty="0" smtClean="0"/>
              <a:t> </a:t>
            </a:r>
            <a:r>
              <a:rPr lang="hu-HU" i="1" dirty="0" err="1" smtClean="0"/>
              <a:t>to</a:t>
            </a:r>
            <a:r>
              <a:rPr lang="hu-HU" i="1" dirty="0" smtClean="0"/>
              <a:t> </a:t>
            </a:r>
            <a:r>
              <a:rPr lang="hu-HU" i="1" dirty="0" err="1" smtClean="0"/>
              <a:t>enable</a:t>
            </a:r>
            <a:r>
              <a:rPr lang="hu-HU" i="1" dirty="0" smtClean="0"/>
              <a:t> </a:t>
            </a:r>
            <a:r>
              <a:rPr lang="hu-HU" i="1" dirty="0" err="1" smtClean="0"/>
              <a:t>knowledgeable</a:t>
            </a:r>
            <a:r>
              <a:rPr lang="hu-HU" i="1" dirty="0" smtClean="0"/>
              <a:t> </a:t>
            </a:r>
            <a:r>
              <a:rPr lang="hu-HU" i="1" dirty="0" err="1" smtClean="0"/>
              <a:t>operating</a:t>
            </a:r>
            <a:r>
              <a:rPr lang="hu-HU" i="1" dirty="0" smtClean="0"/>
              <a:t> </a:t>
            </a:r>
            <a:r>
              <a:rPr lang="hu-HU" i="1" dirty="0" err="1" smtClean="0"/>
              <a:t>personnel</a:t>
            </a:r>
            <a:r>
              <a:rPr lang="hu-HU" i="1" dirty="0" smtClean="0"/>
              <a:t> </a:t>
            </a:r>
            <a:r>
              <a:rPr lang="hu-HU" i="1" dirty="0" err="1" smtClean="0"/>
              <a:t>to</a:t>
            </a:r>
            <a:r>
              <a:rPr lang="hu-HU" i="1" dirty="0" smtClean="0"/>
              <a:t> </a:t>
            </a:r>
            <a:r>
              <a:rPr lang="hu-HU" i="1" dirty="0" err="1" smtClean="0"/>
              <a:t>participate</a:t>
            </a:r>
            <a:r>
              <a:rPr lang="hu-HU" i="1" dirty="0" smtClean="0"/>
              <a:t>. […] </a:t>
            </a:r>
            <a:r>
              <a:rPr lang="hu-HU" i="1" dirty="0" err="1" smtClean="0"/>
              <a:t>Provide</a:t>
            </a:r>
            <a:r>
              <a:rPr lang="hu-HU" i="1" dirty="0" smtClean="0"/>
              <a:t> </a:t>
            </a:r>
            <a:r>
              <a:rPr lang="hu-HU" i="1" dirty="0" err="1" smtClean="0"/>
              <a:t>appropriate</a:t>
            </a:r>
            <a:r>
              <a:rPr lang="hu-HU" i="1" dirty="0" smtClean="0"/>
              <a:t> </a:t>
            </a:r>
            <a:r>
              <a:rPr lang="hu-HU" i="1" dirty="0" err="1" smtClean="0"/>
              <a:t>Maintenance</a:t>
            </a:r>
            <a:r>
              <a:rPr lang="hu-HU" i="1" dirty="0" smtClean="0"/>
              <a:t> </a:t>
            </a:r>
            <a:r>
              <a:rPr lang="hu-HU" i="1" dirty="0" err="1" smtClean="0"/>
              <a:t>Interfaces</a:t>
            </a:r>
            <a:r>
              <a:rPr lang="hu-HU" i="1" dirty="0" smtClean="0"/>
              <a:t> and Fault </a:t>
            </a:r>
            <a:r>
              <a:rPr lang="hu-HU" i="1" dirty="0" err="1" smtClean="0"/>
              <a:t>Observer</a:t>
            </a:r>
            <a:r>
              <a:rPr lang="hu-HU" i="1" dirty="0" smtClean="0"/>
              <a:t> </a:t>
            </a:r>
            <a:r>
              <a:rPr lang="hu-HU" i="1" dirty="0" err="1" smtClean="0"/>
              <a:t>capabilities</a:t>
            </a:r>
            <a:r>
              <a:rPr lang="hu-HU" i="1" dirty="0" smtClean="0"/>
              <a:t> […]”</a:t>
            </a:r>
          </a:p>
          <a:p>
            <a:endParaRPr lang="hu-HU" i="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Ismétlés: </a:t>
            </a:r>
            <a:r>
              <a:rPr lang="hu-HU" dirty="0" err="1" smtClean="0"/>
              <a:t>singleton</a:t>
            </a:r>
            <a:endParaRPr lang="hu-HU" dirty="0"/>
          </a:p>
        </p:txBody>
      </p:sp>
      <p:pic>
        <p:nvPicPr>
          <p:cNvPr id="1026" name="Picture 2" descr="File:Singleton UML class diagram.svg"/>
          <p:cNvPicPr>
            <a:picLocks noChangeAspect="1" noChangeArrowheads="1"/>
          </p:cNvPicPr>
          <p:nvPr/>
        </p:nvPicPr>
        <p:blipFill>
          <a:blip r:embed="rId2" cstate="print"/>
          <a:srcRect/>
          <a:stretch>
            <a:fillRect/>
          </a:stretch>
        </p:blipFill>
        <p:spPr bwMode="auto">
          <a:xfrm>
            <a:off x="2051720" y="1844824"/>
            <a:ext cx="4762500" cy="2857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Architekturális</a:t>
            </a:r>
            <a:r>
              <a:rPr lang="hu-HU" dirty="0" smtClean="0"/>
              <a:t> mintanyelv</a:t>
            </a:r>
            <a:endParaRPr lang="hu-HU" dirty="0"/>
          </a:p>
        </p:txBody>
      </p:sp>
      <p:graphicFrame>
        <p:nvGraphicFramePr>
          <p:cNvPr id="21508" name="Object 4"/>
          <p:cNvGraphicFramePr>
            <a:graphicFrameLocks noChangeAspect="1"/>
          </p:cNvGraphicFramePr>
          <p:nvPr/>
        </p:nvGraphicFramePr>
        <p:xfrm>
          <a:off x="73590" y="836712"/>
          <a:ext cx="8958096" cy="5590257"/>
        </p:xfrm>
        <a:graphic>
          <a:graphicData uri="http://schemas.openxmlformats.org/presentationml/2006/ole">
            <mc:AlternateContent xmlns:mc="http://schemas.openxmlformats.org/markup-compatibility/2006">
              <mc:Choice xmlns:v="urn:schemas-microsoft-com:vml" Requires="v">
                <p:oleObj spid="_x0000_s65571" name="Visio" r:id="rId3" imgW="5612037" imgH="3502330" progId="Visio.Drawing.11">
                  <p:embed/>
                </p:oleObj>
              </mc:Choice>
              <mc:Fallback>
                <p:oleObj name="Visio" r:id="rId3" imgW="5612037" imgH="350233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0" y="836712"/>
                        <a:ext cx="8958096" cy="5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Escalation</a:t>
            </a:r>
            <a:endParaRPr lang="hu-HU" dirty="0"/>
          </a:p>
        </p:txBody>
      </p:sp>
      <p:sp>
        <p:nvSpPr>
          <p:cNvPr id="3" name="Tartalom helye 2"/>
          <p:cNvSpPr>
            <a:spLocks noGrp="1"/>
          </p:cNvSpPr>
          <p:nvPr>
            <p:ph idx="1"/>
          </p:nvPr>
        </p:nvSpPr>
        <p:spPr/>
        <p:txBody>
          <a:bodyPr/>
          <a:lstStyle/>
          <a:p>
            <a:r>
              <a:rPr lang="hu-HU" dirty="0" err="1" smtClean="0"/>
              <a:t>What</a:t>
            </a:r>
            <a:r>
              <a:rPr lang="hu-HU" dirty="0" smtClean="0"/>
              <a:t> </a:t>
            </a:r>
            <a:r>
              <a:rPr lang="hu-HU" dirty="0" err="1" smtClean="0"/>
              <a:t>does</a:t>
            </a:r>
            <a:r>
              <a:rPr lang="hu-HU" dirty="0" smtClean="0"/>
              <a:t> </a:t>
            </a:r>
            <a:r>
              <a:rPr lang="hu-HU" dirty="0" err="1" smtClean="0"/>
              <a:t>the</a:t>
            </a:r>
            <a:r>
              <a:rPr lang="hu-HU" dirty="0" smtClean="0"/>
              <a:t> </a:t>
            </a:r>
            <a:r>
              <a:rPr lang="hu-HU" dirty="0" err="1" smtClean="0"/>
              <a:t>system</a:t>
            </a:r>
            <a:r>
              <a:rPr lang="hu-HU" dirty="0" smtClean="0"/>
              <a:t> </a:t>
            </a:r>
            <a:r>
              <a:rPr lang="hu-HU" dirty="0" err="1" smtClean="0"/>
              <a:t>do</a:t>
            </a:r>
            <a:r>
              <a:rPr lang="hu-HU" dirty="0" smtClean="0"/>
              <a:t> </a:t>
            </a:r>
            <a:r>
              <a:rPr lang="hu-HU" dirty="0" err="1" smtClean="0"/>
              <a:t>when</a:t>
            </a:r>
            <a:r>
              <a:rPr lang="hu-HU" dirty="0" smtClean="0"/>
              <a:t> </a:t>
            </a:r>
            <a:r>
              <a:rPr lang="hu-HU" dirty="0" err="1" smtClean="0"/>
              <a:t>its</a:t>
            </a:r>
            <a:r>
              <a:rPr lang="hu-HU" dirty="0" smtClean="0"/>
              <a:t> </a:t>
            </a:r>
            <a:r>
              <a:rPr lang="hu-HU" dirty="0" err="1" smtClean="0"/>
              <a:t>attempt</a:t>
            </a:r>
            <a:r>
              <a:rPr lang="hu-HU" dirty="0" smtClean="0"/>
              <a:t> </a:t>
            </a:r>
            <a:r>
              <a:rPr lang="hu-HU" dirty="0" err="1" smtClean="0"/>
              <a:t>to</a:t>
            </a:r>
            <a:r>
              <a:rPr lang="hu-HU" dirty="0" smtClean="0"/>
              <a:t> </a:t>
            </a:r>
            <a:r>
              <a:rPr lang="hu-HU" dirty="0" err="1" smtClean="0"/>
              <a:t>process</a:t>
            </a:r>
            <a:r>
              <a:rPr lang="hu-HU" dirty="0" smtClean="0"/>
              <a:t> an </a:t>
            </a:r>
            <a:r>
              <a:rPr lang="hu-HU" dirty="0" err="1" smtClean="0"/>
              <a:t>error</a:t>
            </a:r>
            <a:r>
              <a:rPr lang="hu-HU" dirty="0" smtClean="0"/>
              <a:t> </a:t>
            </a:r>
            <a:r>
              <a:rPr lang="hu-HU" dirty="0" err="1" smtClean="0"/>
              <a:t>in</a:t>
            </a:r>
            <a:r>
              <a:rPr lang="hu-HU" dirty="0" smtClean="0"/>
              <a:t> a </a:t>
            </a:r>
            <a:r>
              <a:rPr lang="hu-HU" dirty="0" err="1" smtClean="0"/>
              <a:t>component</a:t>
            </a:r>
            <a:r>
              <a:rPr lang="hu-HU" dirty="0" smtClean="0"/>
              <a:t> is </a:t>
            </a:r>
            <a:r>
              <a:rPr lang="hu-HU" dirty="0" err="1" smtClean="0"/>
              <a:t>not</a:t>
            </a:r>
            <a:r>
              <a:rPr lang="hu-HU" dirty="0" smtClean="0"/>
              <a:t> </a:t>
            </a:r>
            <a:r>
              <a:rPr lang="hu-HU" dirty="0" err="1" smtClean="0"/>
              <a:t>acheiving</a:t>
            </a:r>
            <a:r>
              <a:rPr lang="hu-HU" dirty="0" smtClean="0"/>
              <a:t> </a:t>
            </a:r>
            <a:r>
              <a:rPr lang="hu-HU" dirty="0" err="1" smtClean="0"/>
              <a:t>the</a:t>
            </a:r>
            <a:r>
              <a:rPr lang="hu-HU" dirty="0" smtClean="0"/>
              <a:t> </a:t>
            </a:r>
            <a:r>
              <a:rPr lang="hu-HU" dirty="0" err="1" smtClean="0"/>
              <a:t>correct</a:t>
            </a:r>
            <a:r>
              <a:rPr lang="hu-HU" dirty="0" smtClean="0"/>
              <a:t> </a:t>
            </a:r>
            <a:r>
              <a:rPr lang="hu-HU" dirty="0" err="1" smtClean="0"/>
              <a:t>effect</a:t>
            </a:r>
            <a:r>
              <a:rPr lang="hu-HU" dirty="0" smtClean="0"/>
              <a:t>?</a:t>
            </a:r>
          </a:p>
          <a:p>
            <a:endParaRPr lang="hu-HU" dirty="0" smtClean="0"/>
          </a:p>
          <a:p>
            <a:r>
              <a:rPr lang="hu-HU" i="1" dirty="0" smtClean="0"/>
              <a:t>„</a:t>
            </a:r>
            <a:r>
              <a:rPr lang="hu-HU" i="1" dirty="0" err="1" smtClean="0"/>
              <a:t>When</a:t>
            </a:r>
            <a:r>
              <a:rPr lang="hu-HU" i="1" dirty="0" smtClean="0"/>
              <a:t> </a:t>
            </a:r>
            <a:r>
              <a:rPr lang="hu-HU" i="1" dirty="0" err="1" smtClean="0"/>
              <a:t>recovery</a:t>
            </a:r>
            <a:r>
              <a:rPr lang="hu-HU" i="1" dirty="0" smtClean="0"/>
              <a:t> </a:t>
            </a:r>
            <a:r>
              <a:rPr lang="hu-HU" i="1" dirty="0" err="1" smtClean="0"/>
              <a:t>or</a:t>
            </a:r>
            <a:r>
              <a:rPr lang="hu-HU" i="1" dirty="0" smtClean="0"/>
              <a:t> </a:t>
            </a:r>
            <a:r>
              <a:rPr lang="hu-HU" i="1" dirty="0" err="1" smtClean="0"/>
              <a:t>mitigation</a:t>
            </a:r>
            <a:r>
              <a:rPr lang="hu-HU" i="1" dirty="0" smtClean="0"/>
              <a:t> is </a:t>
            </a:r>
            <a:r>
              <a:rPr lang="hu-HU" i="1" dirty="0" err="1" smtClean="0"/>
              <a:t>failing</a:t>
            </a:r>
            <a:r>
              <a:rPr lang="hu-HU" i="1" dirty="0" smtClean="0"/>
              <a:t>, </a:t>
            </a:r>
            <a:r>
              <a:rPr lang="hu-HU" i="1" dirty="0" err="1" smtClean="0"/>
              <a:t>escalate</a:t>
            </a:r>
            <a:r>
              <a:rPr lang="hu-HU" i="1" dirty="0" smtClean="0"/>
              <a:t> </a:t>
            </a:r>
            <a:r>
              <a:rPr lang="hu-HU" i="1" dirty="0" err="1" smtClean="0"/>
              <a:t>the</a:t>
            </a:r>
            <a:r>
              <a:rPr lang="hu-HU" i="1" dirty="0" smtClean="0"/>
              <a:t> </a:t>
            </a:r>
            <a:r>
              <a:rPr lang="hu-HU" i="1" dirty="0" err="1" smtClean="0"/>
              <a:t>action</a:t>
            </a:r>
            <a:r>
              <a:rPr lang="hu-HU" i="1" dirty="0" smtClean="0"/>
              <a:t> </a:t>
            </a:r>
            <a:r>
              <a:rPr lang="hu-HU" i="1" dirty="0" err="1" smtClean="0"/>
              <a:t>to</a:t>
            </a:r>
            <a:r>
              <a:rPr lang="hu-HU" i="1" dirty="0" smtClean="0"/>
              <a:t> </a:t>
            </a:r>
            <a:r>
              <a:rPr lang="hu-HU" i="1" dirty="0" err="1" smtClean="0"/>
              <a:t>the</a:t>
            </a:r>
            <a:r>
              <a:rPr lang="hu-HU" i="1" dirty="0" smtClean="0"/>
              <a:t> </a:t>
            </a:r>
            <a:r>
              <a:rPr lang="hu-HU" i="1" dirty="0" err="1" smtClean="0"/>
              <a:t>next</a:t>
            </a:r>
            <a:r>
              <a:rPr lang="hu-HU" i="1" dirty="0" smtClean="0"/>
              <a:t> more </a:t>
            </a:r>
            <a:r>
              <a:rPr lang="hu-HU" i="1" dirty="0" err="1" smtClean="0"/>
              <a:t>drastic</a:t>
            </a:r>
            <a:r>
              <a:rPr lang="hu-HU" i="1" dirty="0" smtClean="0"/>
              <a:t> </a:t>
            </a:r>
            <a:r>
              <a:rPr lang="hu-HU" i="1" dirty="0" err="1" smtClean="0"/>
              <a:t>action</a:t>
            </a:r>
            <a:r>
              <a:rPr lang="hu-HU" i="1" dirty="0" smtClean="0"/>
              <a:t>.”</a:t>
            </a:r>
            <a:endParaRPr lang="hu-HU"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Architekturális</a:t>
            </a:r>
            <a:r>
              <a:rPr lang="hu-HU" dirty="0" smtClean="0"/>
              <a:t> mintanyelv</a:t>
            </a:r>
            <a:endParaRPr lang="hu-HU" dirty="0"/>
          </a:p>
        </p:txBody>
      </p:sp>
      <p:graphicFrame>
        <p:nvGraphicFramePr>
          <p:cNvPr id="21508" name="Object 4"/>
          <p:cNvGraphicFramePr>
            <a:graphicFrameLocks noChangeAspect="1"/>
          </p:cNvGraphicFramePr>
          <p:nvPr/>
        </p:nvGraphicFramePr>
        <p:xfrm>
          <a:off x="73590" y="836712"/>
          <a:ext cx="8958096" cy="5590257"/>
        </p:xfrm>
        <a:graphic>
          <a:graphicData uri="http://schemas.openxmlformats.org/presentationml/2006/ole">
            <mc:AlternateContent xmlns:mc="http://schemas.openxmlformats.org/markup-compatibility/2006">
              <mc:Choice xmlns:v="urn:schemas-microsoft-com:vml" Requires="v">
                <p:oleObj spid="_x0000_s66595" name="Visio" r:id="rId3" imgW="5612037" imgH="3502330" progId="Visio.Drawing.11">
                  <p:embed/>
                </p:oleObj>
              </mc:Choice>
              <mc:Fallback>
                <p:oleObj name="Visio" r:id="rId3" imgW="5612037" imgH="350233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0" y="836712"/>
                        <a:ext cx="8958096" cy="5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Fault </a:t>
            </a:r>
            <a:r>
              <a:rPr lang="hu-HU" dirty="0" err="1" smtClean="0"/>
              <a:t>Observer</a:t>
            </a:r>
            <a:endParaRPr lang="hu-HU" dirty="0"/>
          </a:p>
        </p:txBody>
      </p:sp>
      <p:sp>
        <p:nvSpPr>
          <p:cNvPr id="3" name="Tartalom helye 2"/>
          <p:cNvSpPr>
            <a:spLocks noGrp="1"/>
          </p:cNvSpPr>
          <p:nvPr>
            <p:ph idx="1"/>
          </p:nvPr>
        </p:nvSpPr>
        <p:spPr/>
        <p:txBody>
          <a:bodyPr/>
          <a:lstStyle/>
          <a:p>
            <a:r>
              <a:rPr lang="hu-HU" dirty="0" err="1" smtClean="0"/>
              <a:t>Coordinate</a:t>
            </a:r>
            <a:r>
              <a:rPr lang="hu-HU" dirty="0" smtClean="0"/>
              <a:t> </a:t>
            </a:r>
            <a:r>
              <a:rPr lang="hu-HU" dirty="0" err="1" smtClean="0"/>
              <a:t>reporting</a:t>
            </a:r>
            <a:r>
              <a:rPr lang="hu-HU" dirty="0" smtClean="0"/>
              <a:t> </a:t>
            </a:r>
            <a:r>
              <a:rPr lang="hu-HU" dirty="0" err="1" smtClean="0"/>
              <a:t>to</a:t>
            </a:r>
            <a:r>
              <a:rPr lang="hu-HU" dirty="0" smtClean="0"/>
              <a:t> </a:t>
            </a:r>
            <a:r>
              <a:rPr lang="hu-HU" dirty="0" err="1" smtClean="0"/>
              <a:t>all</a:t>
            </a:r>
            <a:r>
              <a:rPr lang="hu-HU" dirty="0" smtClean="0"/>
              <a:t> </a:t>
            </a:r>
            <a:r>
              <a:rPr lang="hu-HU" dirty="0" err="1" smtClean="0"/>
              <a:t>observers</a:t>
            </a:r>
            <a:r>
              <a:rPr lang="hu-HU" dirty="0" smtClean="0"/>
              <a:t> </a:t>
            </a:r>
            <a:r>
              <a:rPr lang="hu-HU" dirty="0" err="1" smtClean="0"/>
              <a:t>that</a:t>
            </a:r>
            <a:r>
              <a:rPr lang="hu-HU" dirty="0" smtClean="0"/>
              <a:t> a fault is </a:t>
            </a:r>
            <a:r>
              <a:rPr lang="hu-HU" dirty="0" err="1" smtClean="0"/>
              <a:t>present</a:t>
            </a:r>
            <a:r>
              <a:rPr lang="hu-HU" dirty="0" smtClean="0"/>
              <a:t>, </a:t>
            </a:r>
            <a:r>
              <a:rPr lang="hu-HU" dirty="0" err="1" smtClean="0"/>
              <a:t>reported</a:t>
            </a:r>
            <a:r>
              <a:rPr lang="hu-HU" dirty="0" smtClean="0"/>
              <a:t>, and </a:t>
            </a:r>
            <a:r>
              <a:rPr lang="hu-HU" dirty="0" err="1" smtClean="0"/>
              <a:t>recovery</a:t>
            </a:r>
            <a:r>
              <a:rPr lang="hu-HU" dirty="0" smtClean="0"/>
              <a:t> </a:t>
            </a:r>
            <a:r>
              <a:rPr lang="hu-HU" dirty="0" err="1" smtClean="0"/>
              <a:t>actions</a:t>
            </a:r>
            <a:r>
              <a:rPr lang="hu-HU" dirty="0" smtClean="0"/>
              <a:t> </a:t>
            </a:r>
            <a:r>
              <a:rPr lang="hu-HU" dirty="0" err="1" smtClean="0"/>
              <a:t>escalated</a:t>
            </a:r>
            <a:r>
              <a:rPr lang="hu-HU" smtClean="0"/>
              <a:t>.</a:t>
            </a:r>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Architekturális</a:t>
            </a:r>
            <a:r>
              <a:rPr lang="hu-HU" dirty="0" smtClean="0"/>
              <a:t> mintanyelv</a:t>
            </a:r>
            <a:endParaRPr lang="hu-HU" dirty="0"/>
          </a:p>
        </p:txBody>
      </p:sp>
      <p:graphicFrame>
        <p:nvGraphicFramePr>
          <p:cNvPr id="21508" name="Object 4"/>
          <p:cNvGraphicFramePr>
            <a:graphicFrameLocks noChangeAspect="1"/>
          </p:cNvGraphicFramePr>
          <p:nvPr/>
        </p:nvGraphicFramePr>
        <p:xfrm>
          <a:off x="73590" y="836712"/>
          <a:ext cx="8958096" cy="5590257"/>
        </p:xfrm>
        <a:graphic>
          <a:graphicData uri="http://schemas.openxmlformats.org/presentationml/2006/ole">
            <mc:AlternateContent xmlns:mc="http://schemas.openxmlformats.org/markup-compatibility/2006">
              <mc:Choice xmlns:v="urn:schemas-microsoft-com:vml" Requires="v">
                <p:oleObj spid="_x0000_s63523" name="Visio" r:id="rId3" imgW="5612037" imgH="3502330" progId="Visio.Drawing.11">
                  <p:embed/>
                </p:oleObj>
              </mc:Choice>
              <mc:Fallback>
                <p:oleObj name="Visio" r:id="rId3" imgW="5612037" imgH="350233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0" y="836712"/>
                        <a:ext cx="8958096" cy="5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Maintenance</a:t>
            </a:r>
            <a:r>
              <a:rPr lang="hu-HU" dirty="0" smtClean="0"/>
              <a:t> </a:t>
            </a:r>
            <a:r>
              <a:rPr lang="hu-HU" dirty="0" err="1" smtClean="0"/>
              <a:t>Interface</a:t>
            </a:r>
            <a:endParaRPr lang="hu-HU" dirty="0"/>
          </a:p>
        </p:txBody>
      </p:sp>
      <p:sp>
        <p:nvSpPr>
          <p:cNvPr id="3" name="Tartalom helye 2"/>
          <p:cNvSpPr>
            <a:spLocks noGrp="1"/>
          </p:cNvSpPr>
          <p:nvPr>
            <p:ph idx="1"/>
          </p:nvPr>
        </p:nvSpPr>
        <p:spPr/>
        <p:txBody>
          <a:bodyPr/>
          <a:lstStyle/>
          <a:p>
            <a:r>
              <a:rPr lang="hu-HU" dirty="0" err="1" smtClean="0"/>
              <a:t>Should</a:t>
            </a:r>
            <a:r>
              <a:rPr lang="hu-HU" dirty="0" smtClean="0"/>
              <a:t> </a:t>
            </a:r>
            <a:r>
              <a:rPr lang="hu-HU" dirty="0" err="1" smtClean="0"/>
              <a:t>maintenance</a:t>
            </a:r>
            <a:r>
              <a:rPr lang="hu-HU" dirty="0" smtClean="0"/>
              <a:t> and </a:t>
            </a:r>
            <a:r>
              <a:rPr lang="hu-HU" dirty="0" err="1" smtClean="0"/>
              <a:t>application</a:t>
            </a:r>
            <a:r>
              <a:rPr lang="hu-HU" dirty="0" smtClean="0"/>
              <a:t> </a:t>
            </a:r>
            <a:r>
              <a:rPr lang="hu-HU" dirty="0" err="1" smtClean="0"/>
              <a:t>requests</a:t>
            </a:r>
            <a:r>
              <a:rPr lang="hu-HU" dirty="0" smtClean="0"/>
              <a:t> be </a:t>
            </a:r>
            <a:r>
              <a:rPr lang="hu-HU" dirty="0" err="1" smtClean="0"/>
              <a:t>intermingled</a:t>
            </a:r>
            <a:r>
              <a:rPr lang="hu-HU" dirty="0" smtClean="0"/>
              <a:t> </a:t>
            </a:r>
            <a:r>
              <a:rPr lang="hu-HU" dirty="0" err="1" smtClean="0"/>
              <a:t>on</a:t>
            </a:r>
            <a:r>
              <a:rPr lang="hu-HU" dirty="0" smtClean="0"/>
              <a:t> </a:t>
            </a:r>
            <a:r>
              <a:rPr lang="hu-HU" dirty="0" err="1" smtClean="0"/>
              <a:t>the</a:t>
            </a:r>
            <a:r>
              <a:rPr lang="hu-HU" dirty="0" smtClean="0"/>
              <a:t> </a:t>
            </a:r>
            <a:r>
              <a:rPr lang="hu-HU" dirty="0" err="1" smtClean="0"/>
              <a:t>application</a:t>
            </a:r>
            <a:r>
              <a:rPr lang="hu-HU" dirty="0" smtClean="0"/>
              <a:t> input and output </a:t>
            </a:r>
            <a:r>
              <a:rPr lang="hu-HU" dirty="0" err="1" smtClean="0"/>
              <a:t>channels</a:t>
            </a:r>
            <a:r>
              <a:rPr lang="hu-HU" dirty="0" smtClean="0"/>
              <a:t>?</a:t>
            </a:r>
          </a:p>
          <a:p>
            <a:endParaRPr lang="hu-HU" dirty="0" smtClean="0"/>
          </a:p>
          <a:p>
            <a:r>
              <a:rPr lang="hu-HU" i="1" dirty="0" smtClean="0"/>
              <a:t>„</a:t>
            </a:r>
            <a:r>
              <a:rPr lang="hu-HU" i="1" dirty="0" err="1" smtClean="0"/>
              <a:t>Provide</a:t>
            </a:r>
            <a:r>
              <a:rPr lang="hu-HU" i="1" dirty="0" smtClean="0"/>
              <a:t> a </a:t>
            </a:r>
            <a:r>
              <a:rPr lang="hu-HU" i="1" dirty="0" err="1" smtClean="0"/>
              <a:t>separate</a:t>
            </a:r>
            <a:r>
              <a:rPr lang="hu-HU" i="1" dirty="0" smtClean="0"/>
              <a:t> </a:t>
            </a:r>
            <a:r>
              <a:rPr lang="hu-HU" i="1" dirty="0" err="1" smtClean="0"/>
              <a:t>interface</a:t>
            </a:r>
            <a:r>
              <a:rPr lang="hu-HU" i="1" dirty="0" smtClean="0"/>
              <a:t> </a:t>
            </a:r>
            <a:r>
              <a:rPr lang="hu-HU" i="1" dirty="0" err="1" smtClean="0"/>
              <a:t>to</a:t>
            </a:r>
            <a:r>
              <a:rPr lang="hu-HU" i="1" dirty="0" smtClean="0"/>
              <a:t> </a:t>
            </a:r>
            <a:r>
              <a:rPr lang="hu-HU" i="1" dirty="0" err="1" smtClean="0"/>
              <a:t>the</a:t>
            </a:r>
            <a:r>
              <a:rPr lang="hu-HU" i="1" dirty="0" smtClean="0"/>
              <a:t> </a:t>
            </a:r>
            <a:r>
              <a:rPr lang="hu-HU" i="1" dirty="0" err="1" smtClean="0"/>
              <a:t>system</a:t>
            </a:r>
            <a:r>
              <a:rPr lang="hu-HU" i="1" dirty="0" smtClean="0"/>
              <a:t> </a:t>
            </a:r>
            <a:r>
              <a:rPr lang="hu-HU" i="1" dirty="0" err="1" smtClean="0"/>
              <a:t>for</a:t>
            </a:r>
            <a:r>
              <a:rPr lang="hu-HU" i="1" dirty="0" smtClean="0"/>
              <a:t> </a:t>
            </a:r>
            <a:r>
              <a:rPr lang="hu-HU" i="1" dirty="0" err="1" smtClean="0"/>
              <a:t>the</a:t>
            </a:r>
            <a:r>
              <a:rPr lang="hu-HU" i="1" dirty="0" smtClean="0"/>
              <a:t> (almost) </a:t>
            </a:r>
            <a:r>
              <a:rPr lang="hu-HU" i="1" dirty="0" err="1" smtClean="0"/>
              <a:t>exclusive</a:t>
            </a:r>
            <a:r>
              <a:rPr lang="hu-HU" i="1" dirty="0" smtClean="0"/>
              <a:t> </a:t>
            </a:r>
            <a:r>
              <a:rPr lang="hu-HU" i="1" dirty="0" err="1" smtClean="0"/>
              <a:t>use</a:t>
            </a:r>
            <a:r>
              <a:rPr lang="hu-HU" i="1" dirty="0" smtClean="0"/>
              <a:t> of </a:t>
            </a:r>
            <a:r>
              <a:rPr lang="hu-HU" i="1" dirty="0" err="1" smtClean="0"/>
              <a:t>maintenance</a:t>
            </a:r>
            <a:r>
              <a:rPr lang="hu-HU" i="1" dirty="0" smtClean="0"/>
              <a:t> </a:t>
            </a:r>
            <a:r>
              <a:rPr lang="hu-HU" i="1" dirty="0" err="1" smtClean="0"/>
              <a:t>interactions</a:t>
            </a:r>
            <a:r>
              <a:rPr lang="hu-HU" i="1" dirty="0" smtClean="0"/>
              <a:t>.”</a:t>
            </a:r>
          </a:p>
          <a:p>
            <a:endParaRPr lang="hu-HU" i="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22564" name="Visio" r:id="rId3" imgW="7164188" imgH="4672476" progId="Visio.Drawing.11">
                  <p:embed/>
                </p:oleObj>
              </mc:Choice>
              <mc:Fallback>
                <p:oleObj name="Visio" r:id="rId3" imgW="7164188" imgH="4672476"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Fault </a:t>
            </a:r>
            <a:r>
              <a:rPr lang="hu-HU" dirty="0" err="1" smtClean="0"/>
              <a:t>Correlation</a:t>
            </a:r>
            <a:endParaRPr lang="hu-HU" dirty="0"/>
          </a:p>
        </p:txBody>
      </p:sp>
      <p:sp>
        <p:nvSpPr>
          <p:cNvPr id="3" name="Tartalom helye 2"/>
          <p:cNvSpPr>
            <a:spLocks noGrp="1"/>
          </p:cNvSpPr>
          <p:nvPr>
            <p:ph idx="1"/>
          </p:nvPr>
        </p:nvSpPr>
        <p:spPr/>
        <p:txBody>
          <a:bodyPr>
            <a:normAutofit fontScale="77500" lnSpcReduction="20000"/>
          </a:bodyPr>
          <a:lstStyle/>
          <a:p>
            <a:r>
              <a:rPr lang="hu-HU" dirty="0" smtClean="0"/>
              <a:t>Hol találkoztunk ezzel korábban?</a:t>
            </a:r>
          </a:p>
          <a:p>
            <a:endParaRPr lang="hu-HU" dirty="0" smtClean="0"/>
          </a:p>
          <a:p>
            <a:r>
              <a:rPr lang="hu-HU" dirty="0" smtClean="0"/>
              <a:t>Mit jelentett a korreláció?</a:t>
            </a:r>
          </a:p>
          <a:p>
            <a:endParaRPr lang="hu-HU" dirty="0" smtClean="0"/>
          </a:p>
          <a:p>
            <a:r>
              <a:rPr lang="hu-HU" dirty="0" smtClean="0"/>
              <a:t>Példák?</a:t>
            </a:r>
          </a:p>
          <a:p>
            <a:endParaRPr lang="hu-HU" dirty="0" smtClean="0"/>
          </a:p>
          <a:p>
            <a:r>
              <a:rPr lang="hu-HU" dirty="0" smtClean="0"/>
              <a:t>Figyelem: ez egy </a:t>
            </a:r>
            <a:r>
              <a:rPr lang="hu-HU" b="1" i="1" dirty="0" smtClean="0"/>
              <a:t>nagy</a:t>
            </a:r>
            <a:r>
              <a:rPr lang="hu-HU" dirty="0" smtClean="0"/>
              <a:t> terület, a minta csak a szükségességéről beszél (~ „kell diagnosztika”)</a:t>
            </a:r>
          </a:p>
          <a:p>
            <a:pPr lvl="1"/>
            <a:r>
              <a:rPr lang="hu-HU" dirty="0" smtClean="0"/>
              <a:t>Topológia-alapú megközelítések</a:t>
            </a:r>
          </a:p>
          <a:p>
            <a:pPr lvl="1"/>
            <a:r>
              <a:rPr lang="hu-HU" dirty="0" smtClean="0"/>
              <a:t>Dinamikus modellezés: automaták, nyelvek</a:t>
            </a:r>
          </a:p>
          <a:p>
            <a:pPr lvl="1"/>
            <a:r>
              <a:rPr lang="hu-HU" dirty="0" smtClean="0"/>
              <a:t>Statikus modellezés: terjedési relációk</a:t>
            </a:r>
          </a:p>
          <a:p>
            <a:pPr lvl="1"/>
            <a:r>
              <a:rPr lang="hu-HU" dirty="0" smtClean="0"/>
              <a:t>Tanuló módszerek</a:t>
            </a:r>
          </a:p>
          <a:p>
            <a:pPr lvl="1"/>
            <a:r>
              <a:rPr lang="hu-HU" dirty="0" smtClean="0"/>
              <a:t>…</a:t>
            </a:r>
          </a:p>
          <a:p>
            <a:pPr lvl="1"/>
            <a:endParaRPr lang="hu-HU" dirty="0" smtClean="0"/>
          </a:p>
          <a:p>
            <a:r>
              <a:rPr lang="hu-HU" dirty="0" smtClean="0"/>
              <a:t>Diagnosztika-elmélet: később</a:t>
            </a:r>
            <a:endParaRPr lang="hu-H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Fault </a:t>
            </a:r>
            <a:r>
              <a:rPr lang="hu-HU" dirty="0" err="1" smtClean="0"/>
              <a:t>Correlation</a:t>
            </a:r>
            <a:endParaRPr lang="hu-HU" dirty="0"/>
          </a:p>
        </p:txBody>
      </p:sp>
      <p:sp>
        <p:nvSpPr>
          <p:cNvPr id="3" name="Tartalom helye 2"/>
          <p:cNvSpPr>
            <a:spLocks noGrp="1"/>
          </p:cNvSpPr>
          <p:nvPr>
            <p:ph idx="1"/>
          </p:nvPr>
        </p:nvSpPr>
        <p:spPr/>
        <p:txBody>
          <a:bodyPr/>
          <a:lstStyle/>
          <a:p>
            <a:r>
              <a:rPr lang="hu-HU" dirty="0" err="1" smtClean="0"/>
              <a:t>What</a:t>
            </a:r>
            <a:r>
              <a:rPr lang="hu-HU" dirty="0" smtClean="0"/>
              <a:t> fault is </a:t>
            </a:r>
            <a:r>
              <a:rPr lang="hu-HU" dirty="0" err="1" smtClean="0"/>
              <a:t>activating</a:t>
            </a:r>
            <a:r>
              <a:rPr lang="hu-HU" dirty="0" smtClean="0"/>
              <a:t>?</a:t>
            </a:r>
          </a:p>
          <a:p>
            <a:endParaRPr lang="hu-HU" dirty="0" smtClean="0"/>
          </a:p>
          <a:p>
            <a:r>
              <a:rPr lang="hu-HU" i="1" dirty="0" smtClean="0"/>
              <a:t>„</a:t>
            </a:r>
            <a:r>
              <a:rPr lang="hu-HU" i="1" dirty="0" err="1" smtClean="0"/>
              <a:t>Look</a:t>
            </a:r>
            <a:r>
              <a:rPr lang="hu-HU" i="1" dirty="0" smtClean="0"/>
              <a:t> </a:t>
            </a:r>
            <a:r>
              <a:rPr lang="hu-HU" i="1" dirty="0" err="1" smtClean="0"/>
              <a:t>at</a:t>
            </a:r>
            <a:r>
              <a:rPr lang="hu-HU" i="1" dirty="0" smtClean="0"/>
              <a:t> </a:t>
            </a:r>
            <a:r>
              <a:rPr lang="hu-HU" i="1" dirty="0" err="1" smtClean="0"/>
              <a:t>the</a:t>
            </a:r>
            <a:r>
              <a:rPr lang="hu-HU" i="1" dirty="0" smtClean="0"/>
              <a:t> </a:t>
            </a:r>
            <a:r>
              <a:rPr lang="hu-HU" i="1" dirty="0" err="1" smtClean="0"/>
              <a:t>unique</a:t>
            </a:r>
            <a:r>
              <a:rPr lang="hu-HU" i="1" dirty="0" smtClean="0"/>
              <a:t> </a:t>
            </a:r>
            <a:r>
              <a:rPr lang="hu-HU" i="1" dirty="0" err="1" smtClean="0"/>
              <a:t>signature</a:t>
            </a:r>
            <a:r>
              <a:rPr lang="hu-HU" i="1" dirty="0" smtClean="0"/>
              <a:t> of </a:t>
            </a:r>
            <a:r>
              <a:rPr lang="hu-HU" i="1" dirty="0" err="1" smtClean="0"/>
              <a:t>the</a:t>
            </a:r>
            <a:r>
              <a:rPr lang="hu-HU" i="1" dirty="0" smtClean="0"/>
              <a:t> </a:t>
            </a:r>
            <a:r>
              <a:rPr lang="hu-HU" i="1" dirty="0" err="1" smtClean="0"/>
              <a:t>error</a:t>
            </a:r>
            <a:r>
              <a:rPr lang="hu-HU" i="1" dirty="0" smtClean="0"/>
              <a:t> </a:t>
            </a:r>
            <a:r>
              <a:rPr lang="hu-HU" i="1" dirty="0" err="1" smtClean="0"/>
              <a:t>to</a:t>
            </a:r>
            <a:r>
              <a:rPr lang="hu-HU" i="1" dirty="0" smtClean="0"/>
              <a:t> sort </a:t>
            </a:r>
            <a:r>
              <a:rPr lang="hu-HU" i="1" dirty="0" err="1" smtClean="0"/>
              <a:t>it</a:t>
            </a:r>
            <a:r>
              <a:rPr lang="hu-HU" i="1" dirty="0" smtClean="0"/>
              <a:t> </a:t>
            </a:r>
            <a:r>
              <a:rPr lang="hu-HU" i="1" dirty="0" err="1" smtClean="0"/>
              <a:t>into</a:t>
            </a:r>
            <a:r>
              <a:rPr lang="hu-HU" i="1" dirty="0" smtClean="0"/>
              <a:t> </a:t>
            </a:r>
            <a:r>
              <a:rPr lang="hu-HU" i="1" dirty="0" err="1" smtClean="0"/>
              <a:t>the</a:t>
            </a:r>
            <a:r>
              <a:rPr lang="hu-HU" i="1" dirty="0" smtClean="0"/>
              <a:t> fault </a:t>
            </a:r>
            <a:r>
              <a:rPr lang="hu-HU" i="1" dirty="0" err="1" smtClean="0"/>
              <a:t>category</a:t>
            </a:r>
            <a:r>
              <a:rPr lang="hu-HU" i="1" dirty="0" smtClean="0"/>
              <a:t> </a:t>
            </a:r>
            <a:r>
              <a:rPr lang="hu-HU" i="1" dirty="0" err="1" smtClean="0"/>
              <a:t>for</a:t>
            </a:r>
            <a:r>
              <a:rPr lang="hu-HU" i="1" dirty="0" smtClean="0"/>
              <a:t> </a:t>
            </a:r>
            <a:r>
              <a:rPr lang="hu-HU" i="1" dirty="0" err="1" smtClean="0"/>
              <a:t>which</a:t>
            </a:r>
            <a:r>
              <a:rPr lang="hu-HU" i="1" dirty="0" smtClean="0"/>
              <a:t> </a:t>
            </a:r>
            <a:r>
              <a:rPr lang="hu-HU" i="1" dirty="0" err="1" smtClean="0"/>
              <a:t>error</a:t>
            </a:r>
            <a:r>
              <a:rPr lang="hu-HU" i="1" dirty="0" smtClean="0"/>
              <a:t> </a:t>
            </a:r>
            <a:r>
              <a:rPr lang="hu-HU" i="1" dirty="0" err="1" smtClean="0"/>
              <a:t>processing</a:t>
            </a:r>
            <a:r>
              <a:rPr lang="hu-HU" i="1" dirty="0" smtClean="0"/>
              <a:t> </a:t>
            </a:r>
            <a:r>
              <a:rPr lang="hu-HU" i="1" dirty="0" err="1" smtClean="0"/>
              <a:t>steps</a:t>
            </a:r>
            <a:r>
              <a:rPr lang="hu-HU" i="1" dirty="0" smtClean="0"/>
              <a:t> </a:t>
            </a:r>
            <a:r>
              <a:rPr lang="hu-HU" i="1" dirty="0" err="1" smtClean="0"/>
              <a:t>are</a:t>
            </a:r>
            <a:r>
              <a:rPr lang="hu-HU" i="1" dirty="0" smtClean="0"/>
              <a:t> </a:t>
            </a:r>
            <a:r>
              <a:rPr lang="hu-HU" i="1" dirty="0" err="1" smtClean="0"/>
              <a:t>known</a:t>
            </a:r>
            <a:r>
              <a:rPr lang="hu-HU" i="1"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Fault </a:t>
            </a:r>
            <a:r>
              <a:rPr lang="hu-HU" dirty="0" err="1" smtClean="0"/>
              <a:t>correlation</a:t>
            </a:r>
            <a:endParaRPr lang="hu-HU" dirty="0"/>
          </a:p>
        </p:txBody>
      </p:sp>
      <p:sp>
        <p:nvSpPr>
          <p:cNvPr id="3" name="Tartalom helye 2"/>
          <p:cNvSpPr>
            <a:spLocks noGrp="1"/>
          </p:cNvSpPr>
          <p:nvPr>
            <p:ph idx="1"/>
          </p:nvPr>
        </p:nvSpPr>
        <p:spPr/>
        <p:txBody>
          <a:bodyPr>
            <a:normAutofit lnSpcReduction="10000"/>
          </a:bodyPr>
          <a:lstStyle/>
          <a:p>
            <a:r>
              <a:rPr lang="hu-HU" dirty="0" smtClean="0"/>
              <a:t>Gyakorlat-féle: adott egy topológia (DAG) és a szolgáltatási szintű hibahatások helyei. Lehetséges hibaok-helyek halmaza…?</a:t>
            </a:r>
          </a:p>
          <a:p>
            <a:endParaRPr lang="hu-HU" dirty="0" smtClean="0"/>
          </a:p>
          <a:p>
            <a:r>
              <a:rPr lang="hu-HU" dirty="0" smtClean="0"/>
              <a:t>Algoritmus?</a:t>
            </a:r>
          </a:p>
          <a:p>
            <a:endParaRPr lang="hu-HU" dirty="0" smtClean="0"/>
          </a:p>
          <a:p>
            <a:r>
              <a:rPr lang="hu-HU" dirty="0" smtClean="0"/>
              <a:t>Komplexitás?</a:t>
            </a:r>
          </a:p>
          <a:p>
            <a:endParaRPr lang="hu-HU" dirty="0" smtClean="0"/>
          </a:p>
          <a:p>
            <a:r>
              <a:rPr lang="hu-HU" dirty="0" smtClean="0"/>
              <a:t>Véges automata hibahelyekkel és mondat „hibás kimenettel”. Melyik (hibás) állapotokat érinthettük?</a:t>
            </a: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Ismétlés: </a:t>
            </a:r>
            <a:r>
              <a:rPr lang="hu-HU" dirty="0" err="1" smtClean="0"/>
              <a:t>Facade</a:t>
            </a:r>
            <a:endParaRPr lang="hu-HU" dirty="0"/>
          </a:p>
        </p:txBody>
      </p:sp>
      <p:pic>
        <p:nvPicPr>
          <p:cNvPr id="19458" name="Picture 2" descr="FacadeDesignPattern.png"/>
          <p:cNvPicPr>
            <a:picLocks noChangeAspect="1" noChangeArrowheads="1"/>
          </p:cNvPicPr>
          <p:nvPr/>
        </p:nvPicPr>
        <p:blipFill>
          <a:blip r:embed="rId2" cstate="print"/>
          <a:srcRect/>
          <a:stretch>
            <a:fillRect/>
          </a:stretch>
        </p:blipFill>
        <p:spPr bwMode="auto">
          <a:xfrm>
            <a:off x="899592" y="908720"/>
            <a:ext cx="7027515" cy="533596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lstStyle/>
          <a:p>
            <a:r>
              <a:rPr lang="hu-HU" dirty="0" smtClean="0"/>
              <a:t>Mi a közös bennük?</a:t>
            </a:r>
          </a:p>
          <a:p>
            <a:pPr lvl="1"/>
            <a:r>
              <a:rPr lang="hu-HU" dirty="0" smtClean="0"/>
              <a:t>„</a:t>
            </a:r>
            <a:r>
              <a:rPr lang="hu-HU" dirty="0" err="1" smtClean="0"/>
              <a:t>Bus</a:t>
            </a:r>
            <a:r>
              <a:rPr lang="hu-HU" dirty="0" smtClean="0"/>
              <a:t> Guardian” TT architektúrákban</a:t>
            </a:r>
          </a:p>
          <a:p>
            <a:pPr lvl="1"/>
            <a:r>
              <a:rPr lang="hu-HU" dirty="0" err="1" smtClean="0"/>
              <a:t>Try</a:t>
            </a:r>
            <a:r>
              <a:rPr lang="hu-HU" dirty="0" smtClean="0"/>
              <a:t>/</a:t>
            </a:r>
            <a:r>
              <a:rPr lang="hu-HU" dirty="0" err="1" smtClean="0"/>
              <a:t>catch</a:t>
            </a:r>
            <a:r>
              <a:rPr lang="hu-HU" dirty="0" smtClean="0"/>
              <a:t> blokk</a:t>
            </a:r>
          </a:p>
          <a:p>
            <a:pPr lvl="1"/>
            <a:r>
              <a:rPr lang="hu-HU" dirty="0" err="1" smtClean="0"/>
              <a:t>Desktop</a:t>
            </a:r>
            <a:r>
              <a:rPr lang="hu-HU" dirty="0" smtClean="0"/>
              <a:t> vírusvédelem</a:t>
            </a:r>
          </a:p>
          <a:p>
            <a:pPr lvl="1"/>
            <a:endParaRPr lang="hu-H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88099"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Error</a:t>
            </a:r>
            <a:r>
              <a:rPr lang="hu-HU" dirty="0" smtClean="0"/>
              <a:t> </a:t>
            </a:r>
            <a:r>
              <a:rPr lang="hu-HU" dirty="0" err="1" smtClean="0"/>
              <a:t>Containment</a:t>
            </a:r>
            <a:r>
              <a:rPr lang="hu-HU" dirty="0" smtClean="0"/>
              <a:t> </a:t>
            </a:r>
            <a:r>
              <a:rPr lang="hu-HU" dirty="0" err="1" smtClean="0"/>
              <a:t>Barrier</a:t>
            </a:r>
            <a:endParaRPr lang="hu-HU" dirty="0"/>
          </a:p>
        </p:txBody>
      </p:sp>
      <p:sp>
        <p:nvSpPr>
          <p:cNvPr id="3" name="Tartalom helye 2"/>
          <p:cNvSpPr>
            <a:spLocks noGrp="1"/>
          </p:cNvSpPr>
          <p:nvPr>
            <p:ph idx="1"/>
          </p:nvPr>
        </p:nvSpPr>
        <p:spPr/>
        <p:txBody>
          <a:bodyPr/>
          <a:lstStyle/>
          <a:p>
            <a:r>
              <a:rPr lang="hu-HU" dirty="0" err="1" smtClean="0"/>
              <a:t>What</a:t>
            </a:r>
            <a:r>
              <a:rPr lang="hu-HU" dirty="0" smtClean="0"/>
              <a:t> is </a:t>
            </a:r>
            <a:r>
              <a:rPr lang="hu-HU" dirty="0" err="1" smtClean="0"/>
              <a:t>the</a:t>
            </a:r>
            <a:r>
              <a:rPr lang="hu-HU" dirty="0" smtClean="0"/>
              <a:t> </a:t>
            </a:r>
            <a:r>
              <a:rPr lang="hu-HU" dirty="0" err="1" smtClean="0"/>
              <a:t>first</a:t>
            </a:r>
            <a:r>
              <a:rPr lang="hu-HU" dirty="0" smtClean="0"/>
              <a:t> </a:t>
            </a:r>
            <a:r>
              <a:rPr lang="hu-HU" dirty="0" err="1" smtClean="0"/>
              <a:t>thing</a:t>
            </a:r>
            <a:r>
              <a:rPr lang="hu-HU" dirty="0" smtClean="0"/>
              <a:t> </a:t>
            </a:r>
            <a:r>
              <a:rPr lang="hu-HU" dirty="0" err="1" smtClean="0"/>
              <a:t>that</a:t>
            </a:r>
            <a:r>
              <a:rPr lang="hu-HU" dirty="0" smtClean="0"/>
              <a:t> </a:t>
            </a:r>
            <a:r>
              <a:rPr lang="hu-HU" dirty="0" err="1" smtClean="0"/>
              <a:t>the</a:t>
            </a:r>
            <a:r>
              <a:rPr lang="hu-HU" dirty="0" smtClean="0"/>
              <a:t> </a:t>
            </a:r>
            <a:r>
              <a:rPr lang="hu-HU" dirty="0" err="1" smtClean="0"/>
              <a:t>system</a:t>
            </a:r>
            <a:r>
              <a:rPr lang="hu-HU" dirty="0" smtClean="0"/>
              <a:t> must </a:t>
            </a:r>
            <a:r>
              <a:rPr lang="hu-HU" dirty="0" err="1" smtClean="0"/>
              <a:t>do</a:t>
            </a:r>
            <a:r>
              <a:rPr lang="hu-HU" dirty="0" smtClean="0"/>
              <a:t> </a:t>
            </a:r>
            <a:r>
              <a:rPr lang="hu-HU" dirty="0" err="1" smtClean="0"/>
              <a:t>when</a:t>
            </a:r>
            <a:r>
              <a:rPr lang="hu-HU" dirty="0" smtClean="0"/>
              <a:t> </a:t>
            </a:r>
            <a:r>
              <a:rPr lang="hu-HU" dirty="0" err="1" smtClean="0"/>
              <a:t>it</a:t>
            </a:r>
            <a:r>
              <a:rPr lang="hu-HU" dirty="0" smtClean="0"/>
              <a:t> </a:t>
            </a:r>
            <a:r>
              <a:rPr lang="hu-HU" dirty="0" err="1" smtClean="0"/>
              <a:t>detects</a:t>
            </a:r>
            <a:r>
              <a:rPr lang="hu-HU" dirty="0" smtClean="0"/>
              <a:t> an </a:t>
            </a:r>
            <a:r>
              <a:rPr lang="hu-HU" dirty="0" err="1" smtClean="0"/>
              <a:t>error</a:t>
            </a:r>
            <a:r>
              <a:rPr lang="hu-HU" dirty="0" smtClean="0"/>
              <a:t>?</a:t>
            </a:r>
          </a:p>
          <a:p>
            <a:endParaRPr lang="hu-HU" dirty="0" smtClean="0"/>
          </a:p>
          <a:p>
            <a:r>
              <a:rPr lang="hu-HU" i="1" dirty="0" smtClean="0"/>
              <a:t>„</a:t>
            </a:r>
            <a:r>
              <a:rPr lang="hu-HU" i="1" dirty="0" err="1" smtClean="0"/>
              <a:t>Isolate</a:t>
            </a:r>
            <a:r>
              <a:rPr lang="hu-HU" i="1" dirty="0" smtClean="0"/>
              <a:t> </a:t>
            </a:r>
            <a:r>
              <a:rPr lang="hu-HU" i="1" dirty="0" err="1" smtClean="0"/>
              <a:t>the</a:t>
            </a:r>
            <a:r>
              <a:rPr lang="hu-HU" i="1" dirty="0" smtClean="0"/>
              <a:t> </a:t>
            </a:r>
            <a:r>
              <a:rPr lang="hu-HU" i="1" dirty="0" err="1" smtClean="0"/>
              <a:t>error</a:t>
            </a:r>
            <a:r>
              <a:rPr lang="hu-HU" i="1" dirty="0" smtClean="0"/>
              <a:t> </a:t>
            </a:r>
            <a:r>
              <a:rPr lang="hu-HU" i="1" dirty="0" err="1" smtClean="0"/>
              <a:t>to</a:t>
            </a:r>
            <a:r>
              <a:rPr lang="hu-HU" i="1" dirty="0" smtClean="0"/>
              <a:t> a unit of </a:t>
            </a:r>
            <a:r>
              <a:rPr lang="hu-HU" i="1" dirty="0" err="1" smtClean="0"/>
              <a:t>mitigation</a:t>
            </a:r>
            <a:r>
              <a:rPr lang="hu-HU" i="1" dirty="0" smtClean="0"/>
              <a:t>. Stop </a:t>
            </a:r>
            <a:r>
              <a:rPr lang="hu-HU" i="1" dirty="0" err="1" smtClean="0"/>
              <a:t>the</a:t>
            </a:r>
            <a:r>
              <a:rPr lang="hu-HU" i="1" dirty="0" smtClean="0"/>
              <a:t> </a:t>
            </a:r>
            <a:r>
              <a:rPr lang="hu-HU" i="1" dirty="0" err="1" smtClean="0"/>
              <a:t>error</a:t>
            </a:r>
            <a:r>
              <a:rPr lang="hu-HU" i="1" dirty="0" smtClean="0"/>
              <a:t> flow </a:t>
            </a:r>
            <a:r>
              <a:rPr lang="hu-HU" i="1" dirty="0" err="1" smtClean="0"/>
              <a:t>with</a:t>
            </a:r>
            <a:r>
              <a:rPr lang="hu-HU" i="1" dirty="0" smtClean="0"/>
              <a:t> a </a:t>
            </a:r>
            <a:r>
              <a:rPr lang="hu-HU" i="1" dirty="0" err="1" smtClean="0"/>
              <a:t>barrier</a:t>
            </a:r>
            <a:r>
              <a:rPr lang="hu-HU" i="1" dirty="0" smtClean="0"/>
              <a:t>, </a:t>
            </a:r>
            <a:r>
              <a:rPr lang="hu-HU" i="1" dirty="0" err="1" smtClean="0"/>
              <a:t>quarantine</a:t>
            </a:r>
            <a:r>
              <a:rPr lang="hu-HU" i="1" dirty="0" smtClean="0"/>
              <a:t> and </a:t>
            </a:r>
            <a:r>
              <a:rPr lang="hu-HU" i="1" dirty="0" err="1" smtClean="0"/>
              <a:t>initiate</a:t>
            </a:r>
            <a:r>
              <a:rPr lang="hu-HU" i="1" dirty="0" smtClean="0"/>
              <a:t> </a:t>
            </a:r>
            <a:r>
              <a:rPr lang="hu-HU" i="1" dirty="0" err="1" smtClean="0"/>
              <a:t>either</a:t>
            </a:r>
            <a:r>
              <a:rPr lang="hu-HU" i="1" dirty="0" smtClean="0"/>
              <a:t> </a:t>
            </a:r>
            <a:r>
              <a:rPr lang="hu-HU" i="1" dirty="0" err="1" smtClean="0"/>
              <a:t>error</a:t>
            </a:r>
            <a:r>
              <a:rPr lang="hu-HU" i="1" dirty="0" smtClean="0"/>
              <a:t> </a:t>
            </a:r>
            <a:r>
              <a:rPr lang="hu-HU" i="1" dirty="0" err="1" smtClean="0"/>
              <a:t>recovery</a:t>
            </a:r>
            <a:r>
              <a:rPr lang="hu-HU" i="1" dirty="0" smtClean="0"/>
              <a:t> </a:t>
            </a:r>
            <a:r>
              <a:rPr lang="hu-HU" i="1" dirty="0" err="1" smtClean="0"/>
              <a:t>or</a:t>
            </a:r>
            <a:r>
              <a:rPr lang="hu-HU" i="1" dirty="0" smtClean="0"/>
              <a:t> </a:t>
            </a:r>
            <a:r>
              <a:rPr lang="hu-HU" i="1" dirty="0" err="1" smtClean="0"/>
              <a:t>error</a:t>
            </a:r>
            <a:r>
              <a:rPr lang="hu-HU" i="1" dirty="0" smtClean="0"/>
              <a:t> </a:t>
            </a:r>
            <a:r>
              <a:rPr lang="hu-HU" i="1" dirty="0" err="1" smtClean="0"/>
              <a:t>mitigation</a:t>
            </a:r>
            <a:r>
              <a:rPr lang="hu-HU" i="1" dirty="0" smtClean="0"/>
              <a:t>.”</a:t>
            </a:r>
            <a:endParaRPr lang="hu-HU"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89123"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Complete</a:t>
            </a:r>
            <a:r>
              <a:rPr lang="hu-HU" dirty="0" smtClean="0"/>
              <a:t> </a:t>
            </a:r>
            <a:r>
              <a:rPr lang="hu-HU" dirty="0" err="1" smtClean="0"/>
              <a:t>parameter</a:t>
            </a:r>
            <a:r>
              <a:rPr lang="hu-HU" dirty="0" smtClean="0"/>
              <a:t> </a:t>
            </a:r>
            <a:r>
              <a:rPr lang="hu-HU" dirty="0" err="1" smtClean="0"/>
              <a:t>checking</a:t>
            </a:r>
            <a:endParaRPr lang="hu-HU" dirty="0"/>
          </a:p>
        </p:txBody>
      </p:sp>
      <p:sp>
        <p:nvSpPr>
          <p:cNvPr id="3" name="Tartalom helye 2"/>
          <p:cNvSpPr>
            <a:spLocks noGrp="1"/>
          </p:cNvSpPr>
          <p:nvPr>
            <p:ph idx="1"/>
          </p:nvPr>
        </p:nvSpPr>
        <p:spPr/>
        <p:txBody>
          <a:bodyPr>
            <a:normAutofit lnSpcReduction="10000"/>
          </a:bodyPr>
          <a:lstStyle/>
          <a:p>
            <a:r>
              <a:rPr lang="hu-HU" dirty="0" err="1" smtClean="0"/>
              <a:t>How</a:t>
            </a:r>
            <a:r>
              <a:rPr lang="hu-HU" dirty="0" smtClean="0"/>
              <a:t> </a:t>
            </a:r>
            <a:r>
              <a:rPr lang="hu-HU" dirty="0" err="1" smtClean="0"/>
              <a:t>can</a:t>
            </a:r>
            <a:r>
              <a:rPr lang="hu-HU" dirty="0" smtClean="0"/>
              <a:t> </a:t>
            </a:r>
            <a:r>
              <a:rPr lang="hu-HU" dirty="0" err="1" smtClean="0"/>
              <a:t>the</a:t>
            </a:r>
            <a:r>
              <a:rPr lang="hu-HU" dirty="0" smtClean="0"/>
              <a:t> </a:t>
            </a:r>
            <a:r>
              <a:rPr lang="hu-HU" dirty="0" err="1" smtClean="0"/>
              <a:t>time</a:t>
            </a:r>
            <a:r>
              <a:rPr lang="hu-HU" dirty="0" smtClean="0"/>
              <a:t> </a:t>
            </a:r>
            <a:r>
              <a:rPr lang="hu-HU" dirty="0" err="1" smtClean="0"/>
              <a:t>from</a:t>
            </a:r>
            <a:r>
              <a:rPr lang="hu-HU" dirty="0" smtClean="0"/>
              <a:t> fault </a:t>
            </a:r>
            <a:r>
              <a:rPr lang="hu-HU" dirty="0" err="1" smtClean="0"/>
              <a:t>activation</a:t>
            </a:r>
            <a:r>
              <a:rPr lang="hu-HU" dirty="0" smtClean="0"/>
              <a:t> </a:t>
            </a:r>
            <a:r>
              <a:rPr lang="hu-HU" dirty="0" err="1" smtClean="0"/>
              <a:t>to</a:t>
            </a:r>
            <a:r>
              <a:rPr lang="hu-HU" dirty="0" smtClean="0"/>
              <a:t> </a:t>
            </a:r>
            <a:r>
              <a:rPr lang="hu-HU" dirty="0" err="1" smtClean="0"/>
              <a:t>error</a:t>
            </a:r>
            <a:r>
              <a:rPr lang="hu-HU" dirty="0" smtClean="0"/>
              <a:t> </a:t>
            </a:r>
            <a:r>
              <a:rPr lang="hu-HU" dirty="0" err="1" smtClean="0"/>
              <a:t>detection</a:t>
            </a:r>
            <a:r>
              <a:rPr lang="hu-HU" dirty="0" smtClean="0"/>
              <a:t> be </a:t>
            </a:r>
            <a:r>
              <a:rPr lang="hu-HU" dirty="0" err="1" smtClean="0"/>
              <a:t>minimized</a:t>
            </a:r>
            <a:r>
              <a:rPr lang="hu-HU" dirty="0" smtClean="0"/>
              <a:t>?</a:t>
            </a:r>
          </a:p>
          <a:p>
            <a:endParaRPr lang="hu-HU" dirty="0" smtClean="0"/>
          </a:p>
          <a:p>
            <a:r>
              <a:rPr lang="hu-HU" i="1" dirty="0" smtClean="0"/>
              <a:t>„</a:t>
            </a:r>
            <a:r>
              <a:rPr lang="hu-HU" i="1" dirty="0" err="1" smtClean="0"/>
              <a:t>Perform</a:t>
            </a:r>
            <a:r>
              <a:rPr lang="hu-HU" i="1" dirty="0" smtClean="0"/>
              <a:t> </a:t>
            </a:r>
            <a:r>
              <a:rPr lang="hu-HU" i="1" dirty="0" err="1" smtClean="0"/>
              <a:t>frequent</a:t>
            </a:r>
            <a:r>
              <a:rPr lang="hu-HU" i="1" dirty="0" smtClean="0"/>
              <a:t> </a:t>
            </a:r>
            <a:r>
              <a:rPr lang="hu-HU" i="1" dirty="0" err="1" smtClean="0"/>
              <a:t>checks</a:t>
            </a:r>
            <a:r>
              <a:rPr lang="hu-HU" i="1" dirty="0" smtClean="0"/>
              <a:t> </a:t>
            </a:r>
            <a:r>
              <a:rPr lang="hu-HU" i="1" dirty="0" err="1" smtClean="0"/>
              <a:t>on</a:t>
            </a:r>
            <a:r>
              <a:rPr lang="hu-HU" i="1" dirty="0" smtClean="0"/>
              <a:t> </a:t>
            </a:r>
            <a:r>
              <a:rPr lang="hu-HU" i="1" dirty="0" err="1" smtClean="0"/>
              <a:t>data</a:t>
            </a:r>
            <a:r>
              <a:rPr lang="hu-HU" i="1" dirty="0" smtClean="0"/>
              <a:t> and </a:t>
            </a:r>
            <a:r>
              <a:rPr lang="hu-HU" i="1" dirty="0" err="1" smtClean="0"/>
              <a:t>operations</a:t>
            </a:r>
            <a:r>
              <a:rPr lang="hu-HU" i="1" dirty="0" smtClean="0"/>
              <a:t> </a:t>
            </a:r>
            <a:r>
              <a:rPr lang="hu-HU" i="1" dirty="0" err="1" smtClean="0"/>
              <a:t>to</a:t>
            </a:r>
            <a:r>
              <a:rPr lang="hu-HU" i="1" dirty="0" smtClean="0"/>
              <a:t> </a:t>
            </a:r>
            <a:r>
              <a:rPr lang="hu-HU" i="1" dirty="0" err="1" smtClean="0"/>
              <a:t>detect</a:t>
            </a:r>
            <a:r>
              <a:rPr lang="hu-HU" i="1" dirty="0" smtClean="0"/>
              <a:t> </a:t>
            </a:r>
            <a:r>
              <a:rPr lang="hu-HU" i="1" dirty="0" err="1" smtClean="0"/>
              <a:t>errors</a:t>
            </a:r>
            <a:r>
              <a:rPr lang="hu-HU" i="1" dirty="0" smtClean="0"/>
              <a:t> </a:t>
            </a:r>
            <a:r>
              <a:rPr lang="hu-HU" i="1" dirty="0" err="1" smtClean="0"/>
              <a:t>quickly</a:t>
            </a:r>
            <a:r>
              <a:rPr lang="hu-HU" i="1" dirty="0" smtClean="0"/>
              <a:t> </a:t>
            </a:r>
            <a:r>
              <a:rPr lang="hu-HU" i="1" dirty="0" err="1" smtClean="0"/>
              <a:t>and</a:t>
            </a:r>
            <a:r>
              <a:rPr lang="hu-HU" i="1" dirty="0" smtClean="0"/>
              <a:t> </a:t>
            </a:r>
            <a:r>
              <a:rPr lang="hu-HU" i="1" dirty="0" err="1" smtClean="0"/>
              <a:t>prevent</a:t>
            </a:r>
            <a:r>
              <a:rPr lang="hu-HU" i="1" dirty="0" smtClean="0"/>
              <a:t> </a:t>
            </a:r>
            <a:r>
              <a:rPr lang="hu-HU" i="1" dirty="0" err="1" smtClean="0"/>
              <a:t>errors</a:t>
            </a:r>
            <a:r>
              <a:rPr lang="hu-HU" i="1" dirty="0" smtClean="0"/>
              <a:t> </a:t>
            </a:r>
            <a:r>
              <a:rPr lang="hu-HU" i="1" dirty="0" err="1" smtClean="0"/>
              <a:t>from</a:t>
            </a:r>
            <a:r>
              <a:rPr lang="hu-HU" i="1" dirty="0" smtClean="0"/>
              <a:t> </a:t>
            </a:r>
            <a:r>
              <a:rPr lang="hu-HU" i="1" dirty="0" err="1" smtClean="0"/>
              <a:t>propagating</a:t>
            </a:r>
            <a:r>
              <a:rPr lang="hu-HU" i="1" dirty="0" smtClean="0"/>
              <a:t> </a:t>
            </a:r>
            <a:r>
              <a:rPr lang="hu-HU" i="1" dirty="0" err="1" smtClean="0"/>
              <a:t>to</a:t>
            </a:r>
            <a:r>
              <a:rPr lang="hu-HU" i="1" dirty="0" smtClean="0"/>
              <a:t> </a:t>
            </a:r>
            <a:r>
              <a:rPr lang="hu-HU" i="1" dirty="0" err="1" smtClean="0"/>
              <a:t>the</a:t>
            </a:r>
            <a:r>
              <a:rPr lang="hu-HU" i="1" dirty="0" smtClean="0"/>
              <a:t> rest of </a:t>
            </a:r>
            <a:r>
              <a:rPr lang="hu-HU" i="1" dirty="0" err="1" smtClean="0"/>
              <a:t>the</a:t>
            </a:r>
            <a:r>
              <a:rPr lang="hu-HU" i="1" dirty="0" smtClean="0"/>
              <a:t> </a:t>
            </a:r>
            <a:r>
              <a:rPr lang="hu-HU" i="1" dirty="0" err="1" smtClean="0"/>
              <a:t>system</a:t>
            </a:r>
            <a:r>
              <a:rPr lang="hu-HU" i="1" dirty="0" smtClean="0"/>
              <a:t>.”</a:t>
            </a:r>
          </a:p>
          <a:p>
            <a:endParaRPr lang="hu-HU" i="1" dirty="0" smtClean="0"/>
          </a:p>
          <a:p>
            <a:r>
              <a:rPr lang="hu-HU" dirty="0" smtClean="0"/>
              <a:t>More </a:t>
            </a:r>
            <a:r>
              <a:rPr lang="hu-HU" dirty="0" err="1" smtClean="0"/>
              <a:t>specifically</a:t>
            </a:r>
            <a:r>
              <a:rPr lang="hu-HU" dirty="0" smtClean="0"/>
              <a:t>, </a:t>
            </a:r>
            <a:r>
              <a:rPr lang="hu-HU" dirty="0" err="1" smtClean="0"/>
              <a:t>check</a:t>
            </a:r>
            <a:r>
              <a:rPr lang="hu-HU" dirty="0" smtClean="0"/>
              <a:t> </a:t>
            </a:r>
            <a:r>
              <a:rPr lang="hu-HU" dirty="0" err="1" smtClean="0"/>
              <a:t>all</a:t>
            </a:r>
            <a:r>
              <a:rPr lang="hu-HU" dirty="0" smtClean="0"/>
              <a:t> </a:t>
            </a:r>
            <a:r>
              <a:rPr lang="hu-HU" dirty="0" err="1" smtClean="0"/>
              <a:t>the</a:t>
            </a:r>
            <a:r>
              <a:rPr lang="hu-HU" dirty="0" smtClean="0"/>
              <a:t> </a:t>
            </a:r>
            <a:r>
              <a:rPr lang="hu-HU" dirty="0" err="1" smtClean="0"/>
              <a:t>inputs</a:t>
            </a:r>
            <a:r>
              <a:rPr lang="hu-HU" dirty="0" smtClean="0"/>
              <a:t> and </a:t>
            </a:r>
            <a:r>
              <a:rPr lang="hu-HU" dirty="0" err="1" smtClean="0"/>
              <a:t>parameters</a:t>
            </a:r>
            <a:r>
              <a:rPr lang="hu-HU" dirty="0" smtClean="0"/>
              <a:t> </a:t>
            </a:r>
            <a:r>
              <a:rPr lang="hu-HU" dirty="0" err="1" smtClean="0"/>
              <a:t>rigorously</a:t>
            </a:r>
            <a:r>
              <a:rPr lang="hu-HU" dirty="0" smtClean="0"/>
              <a:t>.</a:t>
            </a:r>
          </a:p>
          <a:p>
            <a:endParaRPr lang="hu-HU" dirty="0" smtClean="0"/>
          </a:p>
          <a:p>
            <a:r>
              <a:rPr lang="hu-HU" dirty="0" err="1" smtClean="0"/>
              <a:t>Level</a:t>
            </a:r>
            <a:r>
              <a:rPr lang="hu-HU" dirty="0" smtClean="0"/>
              <a:t>/</a:t>
            </a:r>
            <a:r>
              <a:rPr lang="hu-HU" dirty="0" err="1" smtClean="0"/>
              <a:t>granularity</a:t>
            </a:r>
            <a:r>
              <a:rPr lang="hu-HU" dirty="0" smtClean="0"/>
              <a:t>: design </a:t>
            </a:r>
            <a:r>
              <a:rPr lang="hu-HU" dirty="0" err="1" smtClean="0"/>
              <a:t>decision</a:t>
            </a:r>
            <a:endParaRPr lang="hu-H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Complete</a:t>
            </a:r>
            <a:r>
              <a:rPr lang="hu-HU" dirty="0" smtClean="0"/>
              <a:t> </a:t>
            </a:r>
            <a:r>
              <a:rPr lang="hu-HU" dirty="0" err="1" smtClean="0"/>
              <a:t>parameter</a:t>
            </a:r>
            <a:r>
              <a:rPr lang="hu-HU" dirty="0" smtClean="0"/>
              <a:t> </a:t>
            </a:r>
            <a:r>
              <a:rPr lang="hu-HU" dirty="0" err="1" smtClean="0"/>
              <a:t>checking</a:t>
            </a:r>
            <a:endParaRPr lang="hu-HU" dirty="0"/>
          </a:p>
        </p:txBody>
      </p:sp>
      <p:sp>
        <p:nvSpPr>
          <p:cNvPr id="3" name="Tartalom helye 2"/>
          <p:cNvSpPr>
            <a:spLocks noGrp="1"/>
          </p:cNvSpPr>
          <p:nvPr>
            <p:ph idx="1"/>
          </p:nvPr>
        </p:nvSpPr>
        <p:spPr/>
        <p:txBody>
          <a:bodyPr/>
          <a:lstStyle/>
          <a:p>
            <a:r>
              <a:rPr lang="hu-HU" dirty="0" smtClean="0"/>
              <a:t>Hogyan ellenőrizzük ezt?</a:t>
            </a:r>
          </a:p>
          <a:p>
            <a:pPr lvl="1"/>
            <a:r>
              <a:rPr lang="hu-HU" dirty="0" smtClean="0"/>
              <a:t>A = B / C ;</a:t>
            </a:r>
            <a:endParaRPr lang="hu-H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90147"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System Monitor</a:t>
            </a:r>
            <a:endParaRPr lang="hu-HU" dirty="0"/>
          </a:p>
        </p:txBody>
      </p:sp>
      <p:sp>
        <p:nvSpPr>
          <p:cNvPr id="3" name="Tartalom helye 2"/>
          <p:cNvSpPr>
            <a:spLocks noGrp="1"/>
          </p:cNvSpPr>
          <p:nvPr>
            <p:ph idx="1"/>
          </p:nvPr>
        </p:nvSpPr>
        <p:spPr/>
        <p:txBody>
          <a:bodyPr/>
          <a:lstStyle/>
          <a:p>
            <a:r>
              <a:rPr lang="hu-HU" dirty="0" err="1" smtClean="0"/>
              <a:t>How</a:t>
            </a:r>
            <a:r>
              <a:rPr lang="hu-HU" dirty="0" smtClean="0"/>
              <a:t> </a:t>
            </a:r>
            <a:r>
              <a:rPr lang="hu-HU" dirty="0" err="1" smtClean="0"/>
              <a:t>does</a:t>
            </a:r>
            <a:r>
              <a:rPr lang="hu-HU" dirty="0" smtClean="0"/>
              <a:t> </a:t>
            </a:r>
            <a:r>
              <a:rPr lang="hu-HU" dirty="0" err="1" smtClean="0"/>
              <a:t>one</a:t>
            </a:r>
            <a:r>
              <a:rPr lang="hu-HU" dirty="0" smtClean="0"/>
              <a:t> part of a </a:t>
            </a:r>
            <a:r>
              <a:rPr lang="hu-HU" dirty="0" err="1" smtClean="0"/>
              <a:t>system</a:t>
            </a:r>
            <a:r>
              <a:rPr lang="hu-HU" dirty="0" smtClean="0"/>
              <a:t> </a:t>
            </a:r>
            <a:r>
              <a:rPr lang="hu-HU" dirty="0" err="1" smtClean="0"/>
              <a:t>keep</a:t>
            </a:r>
            <a:r>
              <a:rPr lang="hu-HU" dirty="0" smtClean="0"/>
              <a:t> </a:t>
            </a:r>
            <a:r>
              <a:rPr lang="hu-HU" dirty="0" err="1" smtClean="0"/>
              <a:t>track</a:t>
            </a:r>
            <a:r>
              <a:rPr lang="hu-HU" dirty="0" smtClean="0"/>
              <a:t> </a:t>
            </a:r>
            <a:r>
              <a:rPr lang="hu-HU" dirty="0" err="1" smtClean="0"/>
              <a:t>that</a:t>
            </a:r>
            <a:r>
              <a:rPr lang="hu-HU" dirty="0" smtClean="0"/>
              <a:t> </a:t>
            </a:r>
            <a:r>
              <a:rPr lang="hu-HU" dirty="0" err="1" smtClean="0"/>
              <a:t>another</a:t>
            </a:r>
            <a:r>
              <a:rPr lang="hu-HU" dirty="0" smtClean="0"/>
              <a:t> part is </a:t>
            </a:r>
            <a:r>
              <a:rPr lang="hu-HU" dirty="0" err="1" smtClean="0"/>
              <a:t>alive</a:t>
            </a:r>
            <a:r>
              <a:rPr lang="hu-HU" dirty="0" smtClean="0"/>
              <a:t> and </a:t>
            </a:r>
            <a:r>
              <a:rPr lang="hu-HU" dirty="0" err="1" smtClean="0"/>
              <a:t>functioning</a:t>
            </a:r>
            <a:r>
              <a:rPr lang="hu-HU" dirty="0" smtClean="0"/>
              <a:t>?</a:t>
            </a:r>
          </a:p>
          <a:p>
            <a:endParaRPr lang="hu-HU" dirty="0" smtClean="0"/>
          </a:p>
          <a:p>
            <a:r>
              <a:rPr lang="hu-HU" i="1" dirty="0" smtClean="0"/>
              <a:t>„</a:t>
            </a:r>
            <a:r>
              <a:rPr lang="hu-HU" i="1" dirty="0" err="1" smtClean="0"/>
              <a:t>Create</a:t>
            </a:r>
            <a:r>
              <a:rPr lang="hu-HU" i="1" dirty="0" smtClean="0"/>
              <a:t> a Monitor </a:t>
            </a:r>
            <a:r>
              <a:rPr lang="hu-HU" i="1" dirty="0" err="1" smtClean="0"/>
              <a:t>to</a:t>
            </a:r>
            <a:r>
              <a:rPr lang="hu-HU" i="1" dirty="0" smtClean="0"/>
              <a:t> </a:t>
            </a:r>
            <a:r>
              <a:rPr lang="hu-HU" i="1" dirty="0" err="1" smtClean="0"/>
              <a:t>study</a:t>
            </a:r>
            <a:r>
              <a:rPr lang="hu-HU" i="1" dirty="0" smtClean="0"/>
              <a:t> </a:t>
            </a:r>
            <a:r>
              <a:rPr lang="hu-HU" i="1" dirty="0" err="1" smtClean="0"/>
              <a:t>system</a:t>
            </a:r>
            <a:r>
              <a:rPr lang="hu-HU" i="1" dirty="0" smtClean="0"/>
              <a:t> </a:t>
            </a:r>
            <a:r>
              <a:rPr lang="hu-HU" i="1" dirty="0" err="1" smtClean="0"/>
              <a:t>behavior</a:t>
            </a:r>
            <a:r>
              <a:rPr lang="hu-HU" i="1" dirty="0" smtClean="0"/>
              <a:t>, </a:t>
            </a:r>
            <a:r>
              <a:rPr lang="hu-HU" i="1" dirty="0" err="1" smtClean="0"/>
              <a:t>or</a:t>
            </a:r>
            <a:r>
              <a:rPr lang="hu-HU" i="1" dirty="0" smtClean="0"/>
              <a:t> </a:t>
            </a:r>
            <a:r>
              <a:rPr lang="hu-HU" i="1" dirty="0" err="1" smtClean="0"/>
              <a:t>the</a:t>
            </a:r>
            <a:r>
              <a:rPr lang="hu-HU" i="1" dirty="0" smtClean="0"/>
              <a:t> </a:t>
            </a:r>
            <a:r>
              <a:rPr lang="hu-HU" i="1" dirty="0" err="1" smtClean="0"/>
              <a:t>behavior</a:t>
            </a:r>
            <a:r>
              <a:rPr lang="hu-HU" i="1" dirty="0" smtClean="0"/>
              <a:t> of </a:t>
            </a:r>
            <a:r>
              <a:rPr lang="hu-HU" i="1" dirty="0" err="1" smtClean="0"/>
              <a:t>specific</a:t>
            </a:r>
            <a:r>
              <a:rPr lang="hu-HU" i="1" dirty="0" smtClean="0"/>
              <a:t> </a:t>
            </a:r>
            <a:r>
              <a:rPr lang="hu-HU" i="1" dirty="0" err="1" smtClean="0"/>
              <a:t>parts</a:t>
            </a:r>
            <a:r>
              <a:rPr lang="hu-HU" i="1" dirty="0" smtClean="0"/>
              <a:t> </a:t>
            </a:r>
            <a:r>
              <a:rPr lang="hu-HU" i="1" dirty="0" err="1" smtClean="0"/>
              <a:t>of</a:t>
            </a:r>
            <a:r>
              <a:rPr lang="hu-HU" i="1" dirty="0" smtClean="0"/>
              <a:t> </a:t>
            </a:r>
            <a:r>
              <a:rPr lang="hu-HU" i="1" dirty="0" err="1" smtClean="0"/>
              <a:t>the</a:t>
            </a:r>
            <a:r>
              <a:rPr lang="hu-HU" i="1" dirty="0" smtClean="0"/>
              <a:t> </a:t>
            </a:r>
            <a:r>
              <a:rPr lang="hu-HU" i="1" dirty="0" err="1" smtClean="0"/>
              <a:t>system</a:t>
            </a:r>
            <a:r>
              <a:rPr lang="hu-HU" i="1" dirty="0" smtClean="0"/>
              <a:t> </a:t>
            </a:r>
            <a:r>
              <a:rPr lang="hu-HU" i="1" dirty="0" err="1" smtClean="0"/>
              <a:t>to</a:t>
            </a:r>
            <a:r>
              <a:rPr lang="hu-HU" i="1" dirty="0" smtClean="0"/>
              <a:t> </a:t>
            </a:r>
            <a:r>
              <a:rPr lang="hu-HU" i="1" dirty="0" err="1" smtClean="0"/>
              <a:t>make</a:t>
            </a:r>
            <a:r>
              <a:rPr lang="hu-HU" i="1" dirty="0" smtClean="0"/>
              <a:t> </a:t>
            </a:r>
            <a:r>
              <a:rPr lang="hu-HU" i="1" dirty="0" err="1" smtClean="0"/>
              <a:t>sure</a:t>
            </a:r>
            <a:r>
              <a:rPr lang="hu-HU" i="1" dirty="0" smtClean="0"/>
              <a:t> </a:t>
            </a:r>
            <a:r>
              <a:rPr lang="hu-HU" i="1" dirty="0" err="1" smtClean="0"/>
              <a:t>that</a:t>
            </a:r>
            <a:r>
              <a:rPr lang="hu-HU" i="1" dirty="0" smtClean="0"/>
              <a:t> </a:t>
            </a:r>
            <a:r>
              <a:rPr lang="hu-HU" i="1" dirty="0" err="1" smtClean="0"/>
              <a:t>they</a:t>
            </a:r>
            <a:r>
              <a:rPr lang="hu-HU" i="1" dirty="0" smtClean="0"/>
              <a:t> </a:t>
            </a:r>
            <a:r>
              <a:rPr lang="hu-HU" i="1" dirty="0" err="1" smtClean="0"/>
              <a:t>continue</a:t>
            </a:r>
            <a:r>
              <a:rPr lang="hu-HU" i="1" dirty="0" smtClean="0"/>
              <a:t> </a:t>
            </a:r>
            <a:r>
              <a:rPr lang="hu-HU" i="1" dirty="0" err="1" smtClean="0"/>
              <a:t>operating</a:t>
            </a:r>
            <a:r>
              <a:rPr lang="hu-HU" i="1" dirty="0" smtClean="0"/>
              <a:t> </a:t>
            </a:r>
            <a:r>
              <a:rPr lang="hu-HU" i="1" dirty="0" err="1" smtClean="0"/>
              <a:t>correctly</a:t>
            </a:r>
            <a:r>
              <a:rPr lang="hu-HU" i="1" dirty="0" smtClean="0"/>
              <a:t>. </a:t>
            </a:r>
            <a:r>
              <a:rPr lang="hu-HU" i="1" dirty="0" err="1" smtClean="0"/>
              <a:t>When</a:t>
            </a:r>
            <a:r>
              <a:rPr lang="hu-HU" i="1" dirty="0" smtClean="0"/>
              <a:t> </a:t>
            </a:r>
            <a:r>
              <a:rPr lang="hu-HU" i="1" dirty="0" err="1" smtClean="0"/>
              <a:t>the</a:t>
            </a:r>
            <a:r>
              <a:rPr lang="hu-HU" i="1" dirty="0" smtClean="0"/>
              <a:t> </a:t>
            </a:r>
            <a:r>
              <a:rPr lang="hu-HU" i="1" dirty="0" err="1" smtClean="0"/>
              <a:t>watched</a:t>
            </a:r>
            <a:r>
              <a:rPr lang="hu-HU" i="1" dirty="0" smtClean="0"/>
              <a:t> </a:t>
            </a:r>
            <a:r>
              <a:rPr lang="hu-HU" i="1" dirty="0" err="1" smtClean="0"/>
              <a:t>components</a:t>
            </a:r>
            <a:r>
              <a:rPr lang="hu-HU" i="1" dirty="0" smtClean="0"/>
              <a:t> stop, </a:t>
            </a:r>
            <a:r>
              <a:rPr lang="hu-HU" i="1" dirty="0" err="1" smtClean="0"/>
              <a:t>the</a:t>
            </a:r>
            <a:r>
              <a:rPr lang="hu-HU" i="1" dirty="0" smtClean="0"/>
              <a:t> monitor </a:t>
            </a:r>
            <a:r>
              <a:rPr lang="hu-HU" i="1" dirty="0" err="1" smtClean="0"/>
              <a:t>should</a:t>
            </a:r>
            <a:r>
              <a:rPr lang="hu-HU" i="1" dirty="0" smtClean="0"/>
              <a:t> </a:t>
            </a:r>
            <a:r>
              <a:rPr lang="hu-HU" i="1" dirty="0" err="1" smtClean="0"/>
              <a:t>report</a:t>
            </a:r>
            <a:r>
              <a:rPr lang="hu-HU" i="1" dirty="0" smtClean="0"/>
              <a:t> </a:t>
            </a:r>
            <a:r>
              <a:rPr lang="hu-HU" i="1" dirty="0" err="1" smtClean="0"/>
              <a:t>the</a:t>
            </a:r>
            <a:r>
              <a:rPr lang="hu-HU" i="1" dirty="0" smtClean="0"/>
              <a:t> </a:t>
            </a:r>
            <a:r>
              <a:rPr lang="hu-HU" i="1" dirty="0" err="1" smtClean="0"/>
              <a:t>occurence</a:t>
            </a:r>
            <a:r>
              <a:rPr lang="hu-HU" i="1" dirty="0" smtClean="0"/>
              <a:t> </a:t>
            </a:r>
            <a:r>
              <a:rPr lang="hu-HU" i="1" dirty="0" err="1" smtClean="0"/>
              <a:t>to</a:t>
            </a:r>
            <a:r>
              <a:rPr lang="hu-HU" i="1" dirty="0" smtClean="0"/>
              <a:t> </a:t>
            </a:r>
            <a:r>
              <a:rPr lang="hu-HU" i="1" dirty="0" err="1" smtClean="0"/>
              <a:t>the</a:t>
            </a:r>
            <a:r>
              <a:rPr lang="hu-HU" i="1" dirty="0" smtClean="0"/>
              <a:t> Fault </a:t>
            </a:r>
            <a:r>
              <a:rPr lang="hu-HU" i="1" dirty="0" err="1" smtClean="0"/>
              <a:t>Observer</a:t>
            </a:r>
            <a:r>
              <a:rPr lang="hu-HU" i="1" dirty="0" smtClean="0"/>
              <a:t> and </a:t>
            </a:r>
            <a:r>
              <a:rPr lang="hu-HU" i="1" dirty="0" err="1" smtClean="0"/>
              <a:t>initiate</a:t>
            </a:r>
            <a:r>
              <a:rPr lang="hu-HU" i="1" dirty="0" smtClean="0"/>
              <a:t> </a:t>
            </a:r>
            <a:r>
              <a:rPr lang="hu-HU" i="1" dirty="0" err="1" smtClean="0"/>
              <a:t>corrective</a:t>
            </a:r>
            <a:r>
              <a:rPr lang="hu-HU" i="1" dirty="0" smtClean="0"/>
              <a:t> </a:t>
            </a:r>
            <a:r>
              <a:rPr lang="hu-HU" i="1" dirty="0" err="1" smtClean="0"/>
              <a:t>actions</a:t>
            </a:r>
            <a:r>
              <a:rPr lang="hu-HU" i="1" dirty="0" smtClean="0"/>
              <a:t>.”</a:t>
            </a:r>
            <a:endParaRPr lang="hu-HU"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System Monitor</a:t>
            </a:r>
            <a:endParaRPr lang="hu-HU" dirty="0"/>
          </a:p>
        </p:txBody>
      </p:sp>
      <p:sp>
        <p:nvSpPr>
          <p:cNvPr id="3" name="Tartalom helye 2"/>
          <p:cNvSpPr>
            <a:spLocks noGrp="1"/>
          </p:cNvSpPr>
          <p:nvPr>
            <p:ph idx="1"/>
          </p:nvPr>
        </p:nvSpPr>
        <p:spPr/>
        <p:txBody>
          <a:bodyPr/>
          <a:lstStyle/>
          <a:p>
            <a:r>
              <a:rPr lang="hu-HU" dirty="0" smtClean="0"/>
              <a:t>Célja alapvetően a rendszerszinten manifesztálódó hibás állapotok felderítése.</a:t>
            </a:r>
          </a:p>
          <a:p>
            <a:endParaRPr lang="hu-HU" dirty="0" smtClean="0"/>
          </a:p>
          <a:p>
            <a:r>
              <a:rPr lang="hu-HU" dirty="0" smtClean="0"/>
              <a:t>A „hogyan” mind a detektálás, mind a javítás esetében nyitva marad, persze.</a:t>
            </a:r>
            <a:endParaRPr lang="hu-H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91171"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Ismétlés: </a:t>
            </a:r>
            <a:r>
              <a:rPr lang="hu-HU" dirty="0" err="1" smtClean="0"/>
              <a:t>Observer</a:t>
            </a:r>
            <a:endParaRPr lang="hu-HU" dirty="0"/>
          </a:p>
        </p:txBody>
      </p:sp>
      <p:pic>
        <p:nvPicPr>
          <p:cNvPr id="20482" name="Picture 2" descr="File:Observer.svg"/>
          <p:cNvPicPr>
            <a:picLocks noChangeAspect="1" noChangeArrowheads="1"/>
          </p:cNvPicPr>
          <p:nvPr/>
        </p:nvPicPr>
        <p:blipFill>
          <a:blip r:embed="rId2" cstate="print"/>
          <a:srcRect/>
          <a:stretch>
            <a:fillRect/>
          </a:stretch>
        </p:blipFill>
        <p:spPr bwMode="auto">
          <a:xfrm>
            <a:off x="539552" y="1844824"/>
            <a:ext cx="7620000" cy="31527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dirty="0" smtClean="0"/>
              <a:t>Hogyan nézzük meg, hogy egy szolgáltatás működik-e?</a:t>
            </a:r>
          </a:p>
          <a:p>
            <a:endParaRPr lang="hu-HU" dirty="0" smtClean="0"/>
          </a:p>
          <a:p>
            <a:r>
              <a:rPr lang="hu-HU" dirty="0" smtClean="0"/>
              <a:t>Potenciális problémák pl.: </a:t>
            </a:r>
          </a:p>
          <a:p>
            <a:pPr lvl="1"/>
            <a:r>
              <a:rPr lang="hu-HU" dirty="0" smtClean="0"/>
              <a:t>„ritkás” munkavégzés</a:t>
            </a:r>
          </a:p>
          <a:p>
            <a:pPr lvl="1"/>
            <a:r>
              <a:rPr lang="hu-HU" dirty="0" smtClean="0"/>
              <a:t>normál működés más csatornán zajlik</a:t>
            </a:r>
            <a:endParaRPr lang="hu-H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Heartbeat</a:t>
            </a:r>
            <a:endParaRPr lang="hu-HU" dirty="0"/>
          </a:p>
        </p:txBody>
      </p:sp>
      <p:sp>
        <p:nvSpPr>
          <p:cNvPr id="3" name="Tartalom helye 2"/>
          <p:cNvSpPr>
            <a:spLocks noGrp="1"/>
          </p:cNvSpPr>
          <p:nvPr>
            <p:ph idx="1"/>
          </p:nvPr>
        </p:nvSpPr>
        <p:spPr/>
        <p:txBody>
          <a:bodyPr>
            <a:normAutofit fontScale="92500" lnSpcReduction="10000"/>
          </a:bodyPr>
          <a:lstStyle/>
          <a:p>
            <a:r>
              <a:rPr lang="hu-HU" dirty="0" smtClean="0"/>
              <a:t>How does the System Monitor know that a particular monitored task is still working?</a:t>
            </a:r>
          </a:p>
          <a:p>
            <a:endParaRPr lang="hu-HU" dirty="0" smtClean="0"/>
          </a:p>
          <a:p>
            <a:r>
              <a:rPr lang="hu-HU" i="1" dirty="0" smtClean="0"/>
              <a:t>„The System Monitor </a:t>
            </a:r>
            <a:r>
              <a:rPr lang="hu-HU" i="1" dirty="0" err="1" smtClean="0"/>
              <a:t>should</a:t>
            </a:r>
            <a:r>
              <a:rPr lang="hu-HU" i="1" dirty="0" smtClean="0"/>
              <a:t> </a:t>
            </a:r>
            <a:r>
              <a:rPr lang="hu-HU" i="1" dirty="0" err="1" smtClean="0"/>
              <a:t>see</a:t>
            </a:r>
            <a:r>
              <a:rPr lang="hu-HU" i="1" dirty="0" smtClean="0"/>
              <a:t> a </a:t>
            </a:r>
            <a:r>
              <a:rPr lang="hu-HU" i="1" dirty="0" err="1" smtClean="0"/>
              <a:t>periodic</a:t>
            </a:r>
            <a:r>
              <a:rPr lang="hu-HU" i="1" dirty="0" smtClean="0"/>
              <a:t> </a:t>
            </a:r>
            <a:r>
              <a:rPr lang="hu-HU" i="1" dirty="0" err="1" smtClean="0"/>
              <a:t>heartbeat</a:t>
            </a:r>
            <a:r>
              <a:rPr lang="hu-HU" i="1" dirty="0" smtClean="0"/>
              <a:t> </a:t>
            </a:r>
            <a:r>
              <a:rPr lang="hu-HU" i="1" dirty="0" err="1" smtClean="0"/>
              <a:t>from</a:t>
            </a:r>
            <a:r>
              <a:rPr lang="hu-HU" i="1" dirty="0" smtClean="0"/>
              <a:t> </a:t>
            </a:r>
            <a:r>
              <a:rPr lang="hu-HU" i="1" dirty="0" err="1" smtClean="0"/>
              <a:t>the</a:t>
            </a:r>
            <a:r>
              <a:rPr lang="hu-HU" i="1" dirty="0" smtClean="0"/>
              <a:t> </a:t>
            </a:r>
            <a:r>
              <a:rPr lang="hu-HU" i="1" dirty="0" err="1" smtClean="0"/>
              <a:t>monitored</a:t>
            </a:r>
            <a:r>
              <a:rPr lang="hu-HU" i="1" dirty="0" smtClean="0"/>
              <a:t> </a:t>
            </a:r>
            <a:r>
              <a:rPr lang="hu-HU" i="1" dirty="0" err="1" smtClean="0"/>
              <a:t>task</a:t>
            </a:r>
            <a:r>
              <a:rPr lang="hu-HU" i="1" dirty="0" smtClean="0"/>
              <a:t>. </a:t>
            </a:r>
            <a:r>
              <a:rPr lang="hu-HU" i="1" dirty="0" err="1" smtClean="0"/>
              <a:t>If</a:t>
            </a:r>
            <a:r>
              <a:rPr lang="hu-HU" i="1" dirty="0" smtClean="0"/>
              <a:t> </a:t>
            </a:r>
            <a:r>
              <a:rPr lang="hu-HU" i="1" dirty="0" err="1" smtClean="0"/>
              <a:t>the</a:t>
            </a:r>
            <a:r>
              <a:rPr lang="hu-HU" i="1" dirty="0" smtClean="0"/>
              <a:t> </a:t>
            </a:r>
            <a:r>
              <a:rPr lang="hu-HU" i="1" dirty="0" err="1" smtClean="0"/>
              <a:t>monitored</a:t>
            </a:r>
            <a:r>
              <a:rPr lang="hu-HU" i="1" dirty="0" smtClean="0"/>
              <a:t> </a:t>
            </a:r>
            <a:r>
              <a:rPr lang="hu-HU" i="1" dirty="0" err="1" smtClean="0"/>
              <a:t>task</a:t>
            </a:r>
            <a:r>
              <a:rPr lang="hu-HU" i="1" dirty="0" smtClean="0"/>
              <a:t> </a:t>
            </a:r>
            <a:r>
              <a:rPr lang="hu-HU" i="1" dirty="0" err="1" smtClean="0"/>
              <a:t>does</a:t>
            </a:r>
            <a:r>
              <a:rPr lang="hu-HU" i="1" dirty="0" smtClean="0"/>
              <a:t> </a:t>
            </a:r>
            <a:r>
              <a:rPr lang="hu-HU" i="1" dirty="0" err="1" smtClean="0"/>
              <a:t>not</a:t>
            </a:r>
            <a:r>
              <a:rPr lang="hu-HU" i="1" dirty="0" smtClean="0"/>
              <a:t> </a:t>
            </a:r>
            <a:r>
              <a:rPr lang="hu-HU" i="1" dirty="0" err="1" smtClean="0"/>
              <a:t>supply</a:t>
            </a:r>
            <a:r>
              <a:rPr lang="hu-HU" i="1" dirty="0" smtClean="0"/>
              <a:t> a </a:t>
            </a:r>
            <a:r>
              <a:rPr lang="hu-HU" i="1" dirty="0" err="1" smtClean="0"/>
              <a:t>heartbeat</a:t>
            </a:r>
            <a:r>
              <a:rPr lang="hu-HU" i="1" dirty="0" smtClean="0"/>
              <a:t> </a:t>
            </a:r>
            <a:r>
              <a:rPr lang="hu-HU" i="1" dirty="0" err="1" smtClean="0"/>
              <a:t>response</a:t>
            </a:r>
            <a:r>
              <a:rPr lang="hu-HU" i="1" dirty="0" smtClean="0"/>
              <a:t> </a:t>
            </a:r>
            <a:r>
              <a:rPr lang="hu-HU" i="1" dirty="0" err="1" smtClean="0"/>
              <a:t>within</a:t>
            </a:r>
            <a:r>
              <a:rPr lang="hu-HU" i="1" dirty="0" smtClean="0"/>
              <a:t> </a:t>
            </a:r>
            <a:r>
              <a:rPr lang="hu-HU" i="1" dirty="0" err="1" smtClean="0"/>
              <a:t>the</a:t>
            </a:r>
            <a:r>
              <a:rPr lang="hu-HU" i="1" dirty="0" smtClean="0"/>
              <a:t> </a:t>
            </a:r>
            <a:r>
              <a:rPr lang="hu-HU" i="1" dirty="0" err="1" smtClean="0"/>
              <a:t>required</a:t>
            </a:r>
            <a:r>
              <a:rPr lang="hu-HU" i="1" dirty="0" smtClean="0"/>
              <a:t> </a:t>
            </a:r>
            <a:r>
              <a:rPr lang="hu-HU" i="1" dirty="0" err="1" smtClean="0"/>
              <a:t>time</a:t>
            </a:r>
            <a:r>
              <a:rPr lang="hu-HU" i="1" dirty="0" smtClean="0"/>
              <a:t> </a:t>
            </a:r>
            <a:r>
              <a:rPr lang="hu-HU" i="1" dirty="0" err="1" smtClean="0"/>
              <a:t>then</a:t>
            </a:r>
            <a:r>
              <a:rPr lang="hu-HU" i="1" dirty="0" smtClean="0"/>
              <a:t> </a:t>
            </a:r>
            <a:r>
              <a:rPr lang="hu-HU" i="1" dirty="0" err="1" smtClean="0"/>
              <a:t>recovery</a:t>
            </a:r>
            <a:r>
              <a:rPr lang="hu-HU" i="1" dirty="0" smtClean="0"/>
              <a:t> </a:t>
            </a:r>
            <a:r>
              <a:rPr lang="hu-HU" i="1" dirty="0" err="1" smtClean="0"/>
              <a:t>action</a:t>
            </a:r>
            <a:r>
              <a:rPr lang="hu-HU" i="1" dirty="0" smtClean="0"/>
              <a:t> </a:t>
            </a:r>
            <a:r>
              <a:rPr lang="hu-HU" i="1" dirty="0" err="1" smtClean="0"/>
              <a:t>should</a:t>
            </a:r>
            <a:r>
              <a:rPr lang="hu-HU" i="1" dirty="0" smtClean="0"/>
              <a:t> be </a:t>
            </a:r>
            <a:r>
              <a:rPr lang="hu-HU" i="1" dirty="0" err="1" smtClean="0"/>
              <a:t>taken</a:t>
            </a:r>
            <a:r>
              <a:rPr lang="hu-HU" i="1" dirty="0" smtClean="0"/>
              <a:t>.”</a:t>
            </a:r>
          </a:p>
          <a:p>
            <a:endParaRPr lang="hu-HU" i="1" dirty="0" smtClean="0"/>
          </a:p>
          <a:p>
            <a:r>
              <a:rPr lang="hu-HU" dirty="0" err="1" smtClean="0"/>
              <a:t>Variants</a:t>
            </a:r>
            <a:r>
              <a:rPr lang="hu-HU" dirty="0" smtClean="0"/>
              <a:t>: </a:t>
            </a:r>
            <a:r>
              <a:rPr lang="hu-HU" dirty="0" err="1" smtClean="0"/>
              <a:t>autonomous</a:t>
            </a:r>
            <a:r>
              <a:rPr lang="hu-HU" dirty="0" smtClean="0"/>
              <a:t> / </a:t>
            </a:r>
            <a:r>
              <a:rPr lang="hu-HU" dirty="0" err="1" smtClean="0"/>
              <a:t>request-response</a:t>
            </a:r>
            <a:endParaRPr lang="hu-HU" dirty="0" smtClean="0"/>
          </a:p>
          <a:p>
            <a:endParaRPr lang="hu-HU" dirty="0" smtClean="0"/>
          </a:p>
          <a:p>
            <a:r>
              <a:rPr lang="hu-HU" dirty="0" smtClean="0"/>
              <a:t>Végül is ez is heartbeat ebben az értelemben: </a:t>
            </a:r>
            <a:endParaRPr lang="hu-H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92162" name="Picture 2" descr="LinuxBooting"/>
          <p:cNvPicPr>
            <a:picLocks noChangeAspect="1" noChangeArrowheads="1"/>
          </p:cNvPicPr>
          <p:nvPr/>
        </p:nvPicPr>
        <p:blipFill>
          <a:blip r:embed="rId2" cstate="print"/>
          <a:srcRect/>
          <a:stretch>
            <a:fillRect/>
          </a:stretch>
        </p:blipFill>
        <p:spPr bwMode="auto">
          <a:xfrm>
            <a:off x="827584" y="836712"/>
            <a:ext cx="7459960" cy="559497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103459"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Acknowledgement</a:t>
            </a:r>
            <a:endParaRPr lang="hu-HU" dirty="0"/>
          </a:p>
        </p:txBody>
      </p:sp>
      <p:sp>
        <p:nvSpPr>
          <p:cNvPr id="3" name="Tartalom helye 2"/>
          <p:cNvSpPr>
            <a:spLocks noGrp="1"/>
          </p:cNvSpPr>
          <p:nvPr>
            <p:ph idx="1"/>
          </p:nvPr>
        </p:nvSpPr>
        <p:spPr/>
        <p:txBody>
          <a:bodyPr>
            <a:normAutofit/>
          </a:bodyPr>
          <a:lstStyle/>
          <a:p>
            <a:r>
              <a:rPr lang="hu-HU" dirty="0" err="1" smtClean="0"/>
              <a:t>When</a:t>
            </a:r>
            <a:r>
              <a:rPr lang="hu-HU" dirty="0" smtClean="0"/>
              <a:t> </a:t>
            </a:r>
            <a:r>
              <a:rPr lang="hu-HU" dirty="0" err="1" smtClean="0"/>
              <a:t>there</a:t>
            </a:r>
            <a:r>
              <a:rPr lang="hu-HU" dirty="0" smtClean="0"/>
              <a:t> is a </a:t>
            </a:r>
            <a:r>
              <a:rPr lang="hu-HU" dirty="0" err="1" smtClean="0"/>
              <a:t>dialog</a:t>
            </a:r>
            <a:r>
              <a:rPr lang="hu-HU" dirty="0" smtClean="0"/>
              <a:t> </a:t>
            </a:r>
            <a:r>
              <a:rPr lang="hu-HU" dirty="0" err="1" smtClean="0"/>
              <a:t>between</a:t>
            </a:r>
            <a:r>
              <a:rPr lang="hu-HU" dirty="0" smtClean="0"/>
              <a:t> </a:t>
            </a:r>
            <a:r>
              <a:rPr lang="hu-HU" dirty="0" err="1" smtClean="0"/>
              <a:t>two</a:t>
            </a:r>
            <a:r>
              <a:rPr lang="hu-HU" dirty="0" smtClean="0"/>
              <a:t> </a:t>
            </a:r>
            <a:r>
              <a:rPr lang="hu-HU" dirty="0" err="1" smtClean="0"/>
              <a:t>tasks</a:t>
            </a:r>
            <a:r>
              <a:rPr lang="hu-HU" dirty="0" smtClean="0"/>
              <a:t>, </a:t>
            </a:r>
            <a:r>
              <a:rPr lang="hu-HU" dirty="0" err="1" smtClean="0"/>
              <a:t>what’s</a:t>
            </a:r>
            <a:r>
              <a:rPr lang="hu-HU" dirty="0" smtClean="0"/>
              <a:t> </a:t>
            </a:r>
            <a:r>
              <a:rPr lang="hu-HU" dirty="0" err="1" smtClean="0"/>
              <a:t>the</a:t>
            </a:r>
            <a:r>
              <a:rPr lang="hu-HU" dirty="0" smtClean="0"/>
              <a:t> </a:t>
            </a:r>
            <a:r>
              <a:rPr lang="hu-HU" dirty="0" err="1" smtClean="0"/>
              <a:t>easiest</a:t>
            </a:r>
            <a:r>
              <a:rPr lang="hu-HU" dirty="0" smtClean="0"/>
              <a:t> </a:t>
            </a:r>
            <a:r>
              <a:rPr lang="hu-HU" dirty="0" err="1" smtClean="0"/>
              <a:t>way</a:t>
            </a:r>
            <a:r>
              <a:rPr lang="hu-HU" dirty="0" smtClean="0"/>
              <a:t> </a:t>
            </a:r>
            <a:r>
              <a:rPr lang="hu-HU" dirty="0" err="1" smtClean="0"/>
              <a:t>for</a:t>
            </a:r>
            <a:r>
              <a:rPr lang="hu-HU" dirty="0" smtClean="0"/>
              <a:t> </a:t>
            </a:r>
            <a:r>
              <a:rPr lang="hu-HU" dirty="0" err="1" smtClean="0"/>
              <a:t>one</a:t>
            </a:r>
            <a:r>
              <a:rPr lang="hu-HU" dirty="0" smtClean="0"/>
              <a:t> </a:t>
            </a:r>
            <a:r>
              <a:rPr lang="hu-HU" dirty="0" err="1" smtClean="0"/>
              <a:t>task</a:t>
            </a:r>
            <a:r>
              <a:rPr lang="hu-HU" dirty="0" smtClean="0"/>
              <a:t> </a:t>
            </a:r>
            <a:r>
              <a:rPr lang="hu-HU" dirty="0" err="1" smtClean="0"/>
              <a:t>to</a:t>
            </a:r>
            <a:r>
              <a:rPr lang="hu-HU" dirty="0" smtClean="0"/>
              <a:t> </a:t>
            </a:r>
            <a:r>
              <a:rPr lang="hu-HU" dirty="0" err="1" smtClean="0"/>
              <a:t>determine</a:t>
            </a:r>
            <a:r>
              <a:rPr lang="hu-HU" dirty="0" smtClean="0"/>
              <a:t> </a:t>
            </a:r>
            <a:r>
              <a:rPr lang="hu-HU" dirty="0" err="1" smtClean="0"/>
              <a:t>that</a:t>
            </a:r>
            <a:r>
              <a:rPr lang="hu-HU" dirty="0" smtClean="0"/>
              <a:t> </a:t>
            </a:r>
            <a:r>
              <a:rPr lang="hu-HU" dirty="0" err="1" smtClean="0"/>
              <a:t>the</a:t>
            </a:r>
            <a:r>
              <a:rPr lang="hu-HU" dirty="0" smtClean="0"/>
              <a:t> </a:t>
            </a:r>
            <a:r>
              <a:rPr lang="hu-HU" dirty="0" err="1" smtClean="0"/>
              <a:t>other</a:t>
            </a:r>
            <a:r>
              <a:rPr lang="hu-HU" dirty="0" smtClean="0"/>
              <a:t> </a:t>
            </a:r>
            <a:r>
              <a:rPr lang="hu-HU" dirty="0" err="1" smtClean="0"/>
              <a:t>task</a:t>
            </a:r>
            <a:r>
              <a:rPr lang="hu-HU" dirty="0" smtClean="0"/>
              <a:t> is </a:t>
            </a:r>
            <a:r>
              <a:rPr lang="hu-HU" dirty="0" err="1" smtClean="0"/>
              <a:t>alive</a:t>
            </a:r>
            <a:r>
              <a:rPr lang="hu-HU" dirty="0" smtClean="0"/>
              <a:t> and </a:t>
            </a:r>
            <a:r>
              <a:rPr lang="hu-HU" dirty="0" err="1" smtClean="0"/>
              <a:t>functioning</a:t>
            </a:r>
            <a:r>
              <a:rPr lang="hu-HU" dirty="0" smtClean="0"/>
              <a:t>?</a:t>
            </a:r>
          </a:p>
          <a:p>
            <a:endParaRPr lang="hu-HU" dirty="0" smtClean="0"/>
          </a:p>
          <a:p>
            <a:r>
              <a:rPr lang="hu-HU" i="1" dirty="0" smtClean="0"/>
              <a:t>„Send an acknowledgement for all requests. </a:t>
            </a:r>
            <a:r>
              <a:rPr lang="hu-HU" i="1" dirty="0" err="1" smtClean="0"/>
              <a:t>All</a:t>
            </a:r>
            <a:r>
              <a:rPr lang="hu-HU" i="1" dirty="0" smtClean="0"/>
              <a:t> </a:t>
            </a:r>
            <a:r>
              <a:rPr lang="hu-HU" i="1" dirty="0" err="1" smtClean="0"/>
              <a:t>requests</a:t>
            </a:r>
            <a:r>
              <a:rPr lang="hu-HU" i="1" dirty="0" smtClean="0"/>
              <a:t> </a:t>
            </a:r>
            <a:r>
              <a:rPr lang="hu-HU" i="1" dirty="0" err="1" smtClean="0"/>
              <a:t>should</a:t>
            </a:r>
            <a:r>
              <a:rPr lang="hu-HU" i="1" dirty="0" smtClean="0"/>
              <a:t> </a:t>
            </a:r>
            <a:r>
              <a:rPr lang="hu-HU" i="1" dirty="0" err="1" smtClean="0"/>
              <a:t>require</a:t>
            </a:r>
            <a:r>
              <a:rPr lang="hu-HU" i="1" dirty="0" smtClean="0"/>
              <a:t> a </a:t>
            </a:r>
            <a:r>
              <a:rPr lang="hu-HU" i="1" dirty="0" err="1" smtClean="0"/>
              <a:t>reply</a:t>
            </a:r>
            <a:r>
              <a:rPr lang="hu-HU" i="1" dirty="0" smtClean="0"/>
              <a:t> </a:t>
            </a:r>
            <a:r>
              <a:rPr lang="hu-HU" i="1" dirty="0" err="1" smtClean="0"/>
              <a:t>to</a:t>
            </a:r>
            <a:r>
              <a:rPr lang="hu-HU" i="1" dirty="0" smtClean="0"/>
              <a:t> </a:t>
            </a:r>
            <a:r>
              <a:rPr lang="hu-HU" i="1" dirty="0" err="1" smtClean="0"/>
              <a:t>acknowledge</a:t>
            </a:r>
            <a:r>
              <a:rPr lang="hu-HU" i="1" dirty="0" smtClean="0"/>
              <a:t> </a:t>
            </a:r>
            <a:r>
              <a:rPr lang="hu-HU" i="1" dirty="0" err="1" smtClean="0"/>
              <a:t>receipt</a:t>
            </a:r>
            <a:r>
              <a:rPr lang="hu-HU" i="1" dirty="0" smtClean="0"/>
              <a:t> and </a:t>
            </a:r>
            <a:r>
              <a:rPr lang="hu-HU" i="1" dirty="0" err="1" smtClean="0"/>
              <a:t>to</a:t>
            </a:r>
            <a:r>
              <a:rPr lang="hu-HU" i="1" dirty="0" smtClean="0"/>
              <a:t> </a:t>
            </a:r>
            <a:r>
              <a:rPr lang="hu-HU" i="1" dirty="0" err="1" smtClean="0"/>
              <a:t>indicate</a:t>
            </a:r>
            <a:r>
              <a:rPr lang="hu-HU" i="1" dirty="0" smtClean="0"/>
              <a:t> </a:t>
            </a:r>
            <a:r>
              <a:rPr lang="hu-HU" i="1" dirty="0" err="1" smtClean="0"/>
              <a:t>that</a:t>
            </a:r>
            <a:r>
              <a:rPr lang="hu-HU" i="1" dirty="0" smtClean="0"/>
              <a:t> </a:t>
            </a:r>
            <a:r>
              <a:rPr lang="hu-HU" i="1" dirty="0" err="1" smtClean="0"/>
              <a:t>the</a:t>
            </a:r>
            <a:r>
              <a:rPr lang="hu-HU" i="1" dirty="0" smtClean="0"/>
              <a:t> </a:t>
            </a:r>
            <a:r>
              <a:rPr lang="hu-HU" i="1" dirty="0" err="1" smtClean="0"/>
              <a:t>monitored</a:t>
            </a:r>
            <a:r>
              <a:rPr lang="hu-HU" i="1" dirty="0" smtClean="0"/>
              <a:t> </a:t>
            </a:r>
            <a:r>
              <a:rPr lang="hu-HU" i="1" dirty="0" err="1" smtClean="0"/>
              <a:t>system</a:t>
            </a:r>
            <a:r>
              <a:rPr lang="hu-HU" i="1" dirty="0" smtClean="0"/>
              <a:t> is </a:t>
            </a:r>
            <a:r>
              <a:rPr lang="hu-HU" i="1" dirty="0" err="1" smtClean="0"/>
              <a:t>alive</a:t>
            </a:r>
            <a:r>
              <a:rPr lang="hu-HU" i="1" dirty="0" smtClean="0"/>
              <a:t> and </a:t>
            </a:r>
            <a:r>
              <a:rPr lang="hu-HU" i="1" dirty="0" err="1" smtClean="0"/>
              <a:t>able</a:t>
            </a:r>
            <a:r>
              <a:rPr lang="hu-HU" i="1" dirty="0" smtClean="0"/>
              <a:t> </a:t>
            </a:r>
            <a:r>
              <a:rPr lang="hu-HU" i="1" dirty="0" err="1" smtClean="0"/>
              <a:t>to</a:t>
            </a:r>
            <a:r>
              <a:rPr lang="hu-HU" i="1" dirty="0" smtClean="0"/>
              <a:t> </a:t>
            </a:r>
            <a:r>
              <a:rPr lang="hu-HU" i="1" dirty="0" err="1" smtClean="0"/>
              <a:t>adhere</a:t>
            </a:r>
            <a:r>
              <a:rPr lang="hu-HU" i="1" dirty="0" smtClean="0"/>
              <a:t> </a:t>
            </a:r>
            <a:r>
              <a:rPr lang="hu-HU" i="1" dirty="0" err="1" smtClean="0"/>
              <a:t>to</a:t>
            </a:r>
            <a:r>
              <a:rPr lang="hu-HU" i="1" dirty="0" smtClean="0"/>
              <a:t> </a:t>
            </a:r>
            <a:r>
              <a:rPr lang="hu-HU" i="1" dirty="0" err="1" smtClean="0"/>
              <a:t>the</a:t>
            </a:r>
            <a:r>
              <a:rPr lang="hu-HU" i="1" dirty="0" smtClean="0"/>
              <a:t> </a:t>
            </a:r>
            <a:r>
              <a:rPr lang="hu-HU" i="1" dirty="0" err="1" smtClean="0"/>
              <a:t>protocol</a:t>
            </a:r>
            <a:r>
              <a:rPr lang="hu-HU" i="1" dirty="0"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Acknowledgement</a:t>
            </a:r>
            <a:endParaRPr lang="hu-HU" dirty="0"/>
          </a:p>
        </p:txBody>
      </p:sp>
      <p:sp>
        <p:nvSpPr>
          <p:cNvPr id="3" name="Tartalom helye 2"/>
          <p:cNvSpPr>
            <a:spLocks noGrp="1"/>
          </p:cNvSpPr>
          <p:nvPr>
            <p:ph idx="1"/>
          </p:nvPr>
        </p:nvSpPr>
        <p:spPr/>
        <p:txBody>
          <a:bodyPr/>
          <a:lstStyle/>
          <a:p>
            <a:r>
              <a:rPr lang="hu-HU" dirty="0" smtClean="0"/>
              <a:t>Hasznos minta, de ésszel alkalmazandó. Mikor ellenjavallott?</a:t>
            </a:r>
            <a:endParaRPr lang="hu-H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104483"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Realistic Threshold</a:t>
            </a:r>
            <a:endParaRPr lang="hu-HU" dirty="0"/>
          </a:p>
        </p:txBody>
      </p:sp>
      <p:sp>
        <p:nvSpPr>
          <p:cNvPr id="3" name="Tartalom helye 2"/>
          <p:cNvSpPr>
            <a:spLocks noGrp="1"/>
          </p:cNvSpPr>
          <p:nvPr>
            <p:ph idx="1"/>
          </p:nvPr>
        </p:nvSpPr>
        <p:spPr/>
        <p:txBody>
          <a:bodyPr>
            <a:normAutofit/>
          </a:bodyPr>
          <a:lstStyle/>
          <a:p>
            <a:r>
              <a:rPr lang="hu-HU" dirty="0" err="1" smtClean="0"/>
              <a:t>How</a:t>
            </a:r>
            <a:r>
              <a:rPr lang="hu-HU" dirty="0" smtClean="0"/>
              <a:t> </a:t>
            </a:r>
            <a:r>
              <a:rPr lang="hu-HU" dirty="0" err="1" smtClean="0"/>
              <a:t>much</a:t>
            </a:r>
            <a:r>
              <a:rPr lang="hu-HU" dirty="0" smtClean="0"/>
              <a:t> </a:t>
            </a:r>
            <a:r>
              <a:rPr lang="hu-HU" dirty="0" err="1" smtClean="0"/>
              <a:t>time</a:t>
            </a:r>
            <a:r>
              <a:rPr lang="hu-HU" dirty="0" smtClean="0"/>
              <a:t> </a:t>
            </a:r>
            <a:r>
              <a:rPr lang="hu-HU" dirty="0" err="1" smtClean="0"/>
              <a:t>should</a:t>
            </a:r>
            <a:r>
              <a:rPr lang="hu-HU" dirty="0" smtClean="0"/>
              <a:t> </a:t>
            </a:r>
            <a:r>
              <a:rPr lang="hu-HU" dirty="0" err="1" smtClean="0"/>
              <a:t>elapse</a:t>
            </a:r>
            <a:r>
              <a:rPr lang="hu-HU" dirty="0" smtClean="0"/>
              <a:t> </a:t>
            </a:r>
            <a:r>
              <a:rPr lang="hu-HU" dirty="0" err="1" smtClean="0"/>
              <a:t>before</a:t>
            </a:r>
            <a:r>
              <a:rPr lang="hu-HU" dirty="0" smtClean="0"/>
              <a:t> </a:t>
            </a:r>
            <a:r>
              <a:rPr lang="hu-HU" dirty="0" err="1" smtClean="0"/>
              <a:t>the</a:t>
            </a:r>
            <a:r>
              <a:rPr lang="hu-HU" dirty="0" smtClean="0"/>
              <a:t> System Monitor </a:t>
            </a:r>
            <a:r>
              <a:rPr lang="hu-HU" dirty="0" err="1" smtClean="0"/>
              <a:t>takes</a:t>
            </a:r>
            <a:r>
              <a:rPr lang="hu-HU" dirty="0" smtClean="0"/>
              <a:t> </a:t>
            </a:r>
            <a:r>
              <a:rPr lang="hu-HU" dirty="0" err="1" smtClean="0"/>
              <a:t>action</a:t>
            </a:r>
            <a:r>
              <a:rPr lang="hu-HU" dirty="0" smtClean="0"/>
              <a:t> </a:t>
            </a:r>
            <a:r>
              <a:rPr lang="hu-HU" dirty="0" err="1" smtClean="0"/>
              <a:t>when</a:t>
            </a:r>
            <a:r>
              <a:rPr lang="hu-HU" dirty="0" smtClean="0"/>
              <a:t> an </a:t>
            </a:r>
            <a:r>
              <a:rPr lang="hu-HU" dirty="0" err="1" smtClean="0"/>
              <a:t>error</a:t>
            </a:r>
            <a:r>
              <a:rPr lang="hu-HU" dirty="0" smtClean="0"/>
              <a:t> is </a:t>
            </a:r>
            <a:r>
              <a:rPr lang="hu-HU" dirty="0" err="1" smtClean="0"/>
              <a:t>detected</a:t>
            </a:r>
            <a:r>
              <a:rPr lang="hu-HU" dirty="0" smtClean="0"/>
              <a:t>?</a:t>
            </a:r>
          </a:p>
          <a:p>
            <a:endParaRPr lang="hu-HU" dirty="0" smtClean="0"/>
          </a:p>
          <a:p>
            <a:r>
              <a:rPr lang="hu-HU" dirty="0" err="1" smtClean="0"/>
              <a:t>Why</a:t>
            </a:r>
            <a:r>
              <a:rPr lang="hu-HU" dirty="0" smtClean="0"/>
              <a:t> </a:t>
            </a:r>
            <a:r>
              <a:rPr lang="hu-HU" dirty="0" err="1" smtClean="0"/>
              <a:t>can</a:t>
            </a:r>
            <a:r>
              <a:rPr lang="hu-HU" dirty="0" smtClean="0"/>
              <a:t> </a:t>
            </a:r>
            <a:r>
              <a:rPr lang="hu-HU" dirty="0" err="1" smtClean="0"/>
              <a:t>this</a:t>
            </a:r>
            <a:r>
              <a:rPr lang="hu-HU" dirty="0" smtClean="0"/>
              <a:t> be a </a:t>
            </a:r>
            <a:r>
              <a:rPr lang="hu-HU" dirty="0" err="1" smtClean="0"/>
              <a:t>problem</a:t>
            </a:r>
            <a:r>
              <a:rPr lang="hu-HU" dirty="0" smtClean="0"/>
              <a:t>?</a:t>
            </a:r>
          </a:p>
          <a:p>
            <a:endParaRPr lang="hu-HU" dirty="0" smtClean="0"/>
          </a:p>
          <a:p>
            <a:r>
              <a:rPr lang="hu-HU" dirty="0" err="1" smtClean="0"/>
              <a:t>Terminology</a:t>
            </a:r>
            <a:endParaRPr lang="hu-HU" dirty="0" smtClean="0"/>
          </a:p>
          <a:p>
            <a:pPr lvl="1"/>
            <a:r>
              <a:rPr lang="hu-HU" dirty="0" err="1" smtClean="0"/>
              <a:t>Messaging</a:t>
            </a:r>
            <a:r>
              <a:rPr lang="hu-HU" dirty="0" smtClean="0"/>
              <a:t> </a:t>
            </a:r>
            <a:r>
              <a:rPr lang="hu-HU" dirty="0" err="1" smtClean="0"/>
              <a:t>latency</a:t>
            </a:r>
            <a:endParaRPr lang="hu-HU" dirty="0" smtClean="0"/>
          </a:p>
          <a:p>
            <a:pPr lvl="1"/>
            <a:r>
              <a:rPr lang="hu-HU" dirty="0" err="1" smtClean="0"/>
              <a:t>Detecion</a:t>
            </a:r>
            <a:r>
              <a:rPr lang="hu-HU" dirty="0" smtClean="0"/>
              <a:t> </a:t>
            </a:r>
            <a:r>
              <a:rPr lang="hu-HU" dirty="0" err="1" smtClean="0"/>
              <a:t>latency</a:t>
            </a:r>
            <a:endParaRPr lang="hu-HU"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Realistic</a:t>
            </a:r>
            <a:r>
              <a:rPr lang="hu-HU" dirty="0" smtClean="0"/>
              <a:t> </a:t>
            </a:r>
            <a:r>
              <a:rPr lang="hu-HU" dirty="0" err="1" smtClean="0"/>
              <a:t>Treshold</a:t>
            </a:r>
            <a:endParaRPr lang="hu-HU" dirty="0"/>
          </a:p>
        </p:txBody>
      </p:sp>
      <p:sp>
        <p:nvSpPr>
          <p:cNvPr id="3" name="Tartalom helye 2"/>
          <p:cNvSpPr>
            <a:spLocks noGrp="1"/>
          </p:cNvSpPr>
          <p:nvPr>
            <p:ph idx="1"/>
          </p:nvPr>
        </p:nvSpPr>
        <p:spPr/>
        <p:txBody>
          <a:bodyPr>
            <a:normAutofit lnSpcReduction="10000"/>
          </a:bodyPr>
          <a:lstStyle/>
          <a:p>
            <a:r>
              <a:rPr lang="hu-HU" i="1" dirty="0" smtClean="0"/>
              <a:t>„</a:t>
            </a:r>
            <a:r>
              <a:rPr lang="hu-HU" i="1" dirty="0" err="1" smtClean="0"/>
              <a:t>Set</a:t>
            </a:r>
            <a:r>
              <a:rPr lang="hu-HU" i="1" dirty="0" smtClean="0"/>
              <a:t> </a:t>
            </a:r>
            <a:r>
              <a:rPr lang="hu-HU" i="1" dirty="0" err="1" smtClean="0"/>
              <a:t>the</a:t>
            </a:r>
            <a:r>
              <a:rPr lang="hu-HU" i="1" dirty="0" smtClean="0"/>
              <a:t> </a:t>
            </a:r>
            <a:r>
              <a:rPr lang="hu-HU" i="1" dirty="0" err="1" smtClean="0"/>
              <a:t>messaging</a:t>
            </a:r>
            <a:r>
              <a:rPr lang="hu-HU" i="1" dirty="0" smtClean="0"/>
              <a:t> </a:t>
            </a:r>
            <a:r>
              <a:rPr lang="hu-HU" i="1" dirty="0" err="1" smtClean="0"/>
              <a:t>latency</a:t>
            </a:r>
            <a:r>
              <a:rPr lang="hu-HU" i="1" dirty="0" smtClean="0"/>
              <a:t> </a:t>
            </a:r>
            <a:r>
              <a:rPr lang="hu-HU" i="1" dirty="0" err="1" smtClean="0"/>
              <a:t>based</a:t>
            </a:r>
            <a:r>
              <a:rPr lang="hu-HU" i="1" dirty="0" smtClean="0"/>
              <a:t> </a:t>
            </a:r>
            <a:r>
              <a:rPr lang="hu-HU" i="1" dirty="0" err="1" smtClean="0"/>
              <a:t>upon</a:t>
            </a:r>
            <a:r>
              <a:rPr lang="hu-HU" i="1" dirty="0" smtClean="0"/>
              <a:t> </a:t>
            </a:r>
            <a:r>
              <a:rPr lang="hu-HU" i="1" dirty="0" err="1" smtClean="0"/>
              <a:t>the</a:t>
            </a:r>
            <a:r>
              <a:rPr lang="hu-HU" i="1" dirty="0" smtClean="0"/>
              <a:t> </a:t>
            </a:r>
            <a:r>
              <a:rPr lang="hu-HU" i="1" dirty="0" err="1" smtClean="0"/>
              <a:t>worst</a:t>
            </a:r>
            <a:r>
              <a:rPr lang="hu-HU" i="1" dirty="0" smtClean="0"/>
              <a:t> </a:t>
            </a:r>
            <a:r>
              <a:rPr lang="hu-HU" i="1" dirty="0" err="1" smtClean="0"/>
              <a:t>case</a:t>
            </a:r>
            <a:r>
              <a:rPr lang="hu-HU" i="1" dirty="0" smtClean="0"/>
              <a:t> </a:t>
            </a:r>
            <a:r>
              <a:rPr lang="hu-HU" i="1" dirty="0" err="1" smtClean="0"/>
              <a:t>communications</a:t>
            </a:r>
            <a:r>
              <a:rPr lang="hu-HU" i="1" dirty="0" smtClean="0"/>
              <a:t> </a:t>
            </a:r>
            <a:r>
              <a:rPr lang="hu-HU" i="1" dirty="0" err="1" smtClean="0"/>
              <a:t>time</a:t>
            </a:r>
            <a:r>
              <a:rPr lang="hu-HU" i="1" dirty="0" smtClean="0"/>
              <a:t> </a:t>
            </a:r>
            <a:r>
              <a:rPr lang="hu-HU" i="1" dirty="0" err="1" smtClean="0"/>
              <a:t>combined</a:t>
            </a:r>
            <a:r>
              <a:rPr lang="hu-HU" i="1" dirty="0" smtClean="0"/>
              <a:t> </a:t>
            </a:r>
            <a:r>
              <a:rPr lang="hu-HU" i="1" dirty="0" err="1" smtClean="0"/>
              <a:t>with</a:t>
            </a:r>
            <a:r>
              <a:rPr lang="hu-HU" i="1" dirty="0" smtClean="0"/>
              <a:t> </a:t>
            </a:r>
            <a:r>
              <a:rPr lang="hu-HU" i="1" dirty="0" err="1" smtClean="0"/>
              <a:t>the</a:t>
            </a:r>
            <a:r>
              <a:rPr lang="hu-HU" i="1" dirty="0" smtClean="0"/>
              <a:t> </a:t>
            </a:r>
            <a:r>
              <a:rPr lang="hu-HU" i="1" dirty="0" err="1" smtClean="0"/>
              <a:t>time</a:t>
            </a:r>
            <a:r>
              <a:rPr lang="hu-HU" i="1" dirty="0" smtClean="0"/>
              <a:t> </a:t>
            </a:r>
            <a:r>
              <a:rPr lang="hu-HU" i="1" dirty="0" err="1" smtClean="0"/>
              <a:t>required</a:t>
            </a:r>
            <a:r>
              <a:rPr lang="hu-HU" i="1" dirty="0" smtClean="0"/>
              <a:t> </a:t>
            </a:r>
            <a:r>
              <a:rPr lang="hu-HU" i="1" dirty="0" err="1" smtClean="0"/>
              <a:t>to</a:t>
            </a:r>
            <a:r>
              <a:rPr lang="hu-HU" i="1" dirty="0" smtClean="0"/>
              <a:t> </a:t>
            </a:r>
            <a:r>
              <a:rPr lang="hu-HU" i="1" dirty="0" err="1" smtClean="0"/>
              <a:t>process</a:t>
            </a:r>
            <a:r>
              <a:rPr lang="hu-HU" i="1" dirty="0" smtClean="0"/>
              <a:t> </a:t>
            </a:r>
            <a:r>
              <a:rPr lang="hu-HU" i="1" dirty="0" err="1" smtClean="0"/>
              <a:t>one</a:t>
            </a:r>
            <a:r>
              <a:rPr lang="hu-HU" i="1" dirty="0" smtClean="0"/>
              <a:t> </a:t>
            </a:r>
            <a:r>
              <a:rPr lang="hu-HU" i="1" dirty="0" err="1" smtClean="0"/>
              <a:t>Heartbeat</a:t>
            </a:r>
            <a:r>
              <a:rPr lang="hu-HU" i="1" dirty="0" smtClean="0"/>
              <a:t> </a:t>
            </a:r>
            <a:r>
              <a:rPr lang="hu-HU" i="1" dirty="0" err="1" smtClean="0"/>
              <a:t>message</a:t>
            </a:r>
            <a:r>
              <a:rPr lang="hu-HU" i="1" dirty="0" smtClean="0"/>
              <a:t>.</a:t>
            </a:r>
          </a:p>
          <a:p>
            <a:endParaRPr lang="hu-HU" i="1" dirty="0" smtClean="0"/>
          </a:p>
          <a:p>
            <a:r>
              <a:rPr lang="hu-HU" i="1" dirty="0" err="1" smtClean="0"/>
              <a:t>Set</a:t>
            </a:r>
            <a:r>
              <a:rPr lang="hu-HU" i="1" dirty="0" smtClean="0"/>
              <a:t> </a:t>
            </a:r>
            <a:r>
              <a:rPr lang="hu-HU" i="1" dirty="0" err="1" smtClean="0"/>
              <a:t>the</a:t>
            </a:r>
            <a:r>
              <a:rPr lang="hu-HU" i="1" dirty="0" smtClean="0"/>
              <a:t> </a:t>
            </a:r>
            <a:r>
              <a:rPr lang="hu-HU" i="1" dirty="0" err="1" smtClean="0"/>
              <a:t>detection</a:t>
            </a:r>
            <a:r>
              <a:rPr lang="hu-HU" i="1" dirty="0" smtClean="0"/>
              <a:t> </a:t>
            </a:r>
            <a:r>
              <a:rPr lang="hu-HU" i="1" dirty="0" err="1" smtClean="0"/>
              <a:t>latency</a:t>
            </a:r>
            <a:r>
              <a:rPr lang="hu-HU" i="1" dirty="0" smtClean="0"/>
              <a:t> </a:t>
            </a:r>
            <a:r>
              <a:rPr lang="hu-HU" i="1" dirty="0" err="1" smtClean="0"/>
              <a:t>based</a:t>
            </a:r>
            <a:r>
              <a:rPr lang="hu-HU" i="1" dirty="0" smtClean="0"/>
              <a:t> </a:t>
            </a:r>
            <a:r>
              <a:rPr lang="hu-HU" i="1" dirty="0" err="1" smtClean="0"/>
              <a:t>upon</a:t>
            </a:r>
            <a:r>
              <a:rPr lang="hu-HU" i="1" dirty="0" smtClean="0"/>
              <a:t> </a:t>
            </a:r>
            <a:r>
              <a:rPr lang="hu-HU" i="1" dirty="0" err="1" smtClean="0"/>
              <a:t>the</a:t>
            </a:r>
            <a:r>
              <a:rPr lang="hu-HU" i="1" dirty="0" smtClean="0"/>
              <a:t> </a:t>
            </a:r>
            <a:r>
              <a:rPr lang="hu-HU" i="1" dirty="0" err="1" smtClean="0"/>
              <a:t>criticality</a:t>
            </a:r>
            <a:r>
              <a:rPr lang="hu-HU" i="1" dirty="0" smtClean="0"/>
              <a:t> of </a:t>
            </a:r>
            <a:r>
              <a:rPr lang="hu-HU" i="1" dirty="0" err="1" smtClean="0"/>
              <a:t>the</a:t>
            </a:r>
            <a:r>
              <a:rPr lang="hu-HU" i="1" dirty="0" smtClean="0"/>
              <a:t> </a:t>
            </a:r>
            <a:r>
              <a:rPr lang="hu-HU" i="1" dirty="0" err="1" smtClean="0"/>
              <a:t>functionality</a:t>
            </a:r>
            <a:r>
              <a:rPr lang="hu-HU" i="1" dirty="0" smtClean="0"/>
              <a:t>. </a:t>
            </a:r>
            <a:r>
              <a:rPr lang="hu-HU" i="1" dirty="0" err="1" smtClean="0"/>
              <a:t>Make</a:t>
            </a:r>
            <a:r>
              <a:rPr lang="hu-HU" i="1" dirty="0" smtClean="0"/>
              <a:t> </a:t>
            </a:r>
            <a:r>
              <a:rPr lang="hu-HU" i="1" dirty="0" err="1" smtClean="0"/>
              <a:t>it</a:t>
            </a:r>
            <a:r>
              <a:rPr lang="hu-HU" i="1" dirty="0" smtClean="0"/>
              <a:t> a </a:t>
            </a:r>
            <a:r>
              <a:rPr lang="hu-HU" i="1" dirty="0" err="1" smtClean="0"/>
              <a:t>multiple</a:t>
            </a:r>
            <a:r>
              <a:rPr lang="hu-HU" i="1" dirty="0" smtClean="0"/>
              <a:t> of </a:t>
            </a:r>
            <a:r>
              <a:rPr lang="hu-HU" i="1" dirty="0" err="1" smtClean="0"/>
              <a:t>the</a:t>
            </a:r>
            <a:r>
              <a:rPr lang="hu-HU" i="1" dirty="0" smtClean="0"/>
              <a:t> </a:t>
            </a:r>
            <a:r>
              <a:rPr lang="hu-HU" i="1" dirty="0" err="1" smtClean="0"/>
              <a:t>messaging</a:t>
            </a:r>
            <a:r>
              <a:rPr lang="hu-HU" i="1" dirty="0" smtClean="0"/>
              <a:t> </a:t>
            </a:r>
            <a:r>
              <a:rPr lang="hu-HU" i="1" dirty="0" err="1" smtClean="0"/>
              <a:t>latency</a:t>
            </a:r>
            <a:r>
              <a:rPr lang="hu-HU" i="1" dirty="0" smtClean="0"/>
              <a:t>.</a:t>
            </a:r>
          </a:p>
          <a:p>
            <a:endParaRPr lang="hu-HU" i="1" dirty="0" smtClean="0"/>
          </a:p>
          <a:p>
            <a:r>
              <a:rPr lang="hu-HU" i="1" dirty="0" err="1" smtClean="0"/>
              <a:t>Set</a:t>
            </a:r>
            <a:r>
              <a:rPr lang="hu-HU" i="1" dirty="0" smtClean="0"/>
              <a:t> </a:t>
            </a:r>
            <a:r>
              <a:rPr lang="hu-HU" i="1" dirty="0" err="1" smtClean="0"/>
              <a:t>them</a:t>
            </a:r>
            <a:r>
              <a:rPr lang="hu-HU" i="1" dirty="0" smtClean="0"/>
              <a:t> </a:t>
            </a:r>
            <a:r>
              <a:rPr lang="hu-HU" i="1" dirty="0" err="1" smtClean="0"/>
              <a:t>so</a:t>
            </a:r>
            <a:r>
              <a:rPr lang="hu-HU" i="1" dirty="0" smtClean="0"/>
              <a:t> </a:t>
            </a:r>
            <a:r>
              <a:rPr lang="hu-HU" i="1" dirty="0" err="1" smtClean="0"/>
              <a:t>that</a:t>
            </a:r>
            <a:r>
              <a:rPr lang="hu-HU" i="1" dirty="0" smtClean="0"/>
              <a:t> </a:t>
            </a:r>
            <a:r>
              <a:rPr lang="hu-HU" i="1" dirty="0" err="1" smtClean="0"/>
              <a:t>the</a:t>
            </a:r>
            <a:r>
              <a:rPr lang="hu-HU" i="1" dirty="0" smtClean="0"/>
              <a:t> </a:t>
            </a:r>
            <a:r>
              <a:rPr lang="hu-HU" i="1" dirty="0" err="1" smtClean="0"/>
              <a:t>availability</a:t>
            </a:r>
            <a:r>
              <a:rPr lang="hu-HU" i="1" dirty="0" smtClean="0"/>
              <a:t> </a:t>
            </a:r>
            <a:r>
              <a:rPr lang="hu-HU" i="1" dirty="0" err="1" smtClean="0"/>
              <a:t>requirement</a:t>
            </a:r>
            <a:r>
              <a:rPr lang="hu-HU" i="1" dirty="0" smtClean="0"/>
              <a:t> is </a:t>
            </a:r>
            <a:r>
              <a:rPr lang="hu-HU" i="1" dirty="0" err="1" smtClean="0"/>
              <a:t>met</a:t>
            </a:r>
            <a:r>
              <a:rPr lang="hu-HU" i="1" dirty="0" smtClean="0"/>
              <a:t>, </a:t>
            </a:r>
            <a:r>
              <a:rPr lang="hu-HU" i="1" dirty="0" err="1" smtClean="0"/>
              <a:t>yet</a:t>
            </a:r>
            <a:r>
              <a:rPr lang="hu-HU" i="1" dirty="0" smtClean="0"/>
              <a:t> </a:t>
            </a:r>
            <a:r>
              <a:rPr lang="hu-HU" i="1" dirty="0" err="1" smtClean="0"/>
              <a:t>false</a:t>
            </a:r>
            <a:r>
              <a:rPr lang="hu-HU" i="1" dirty="0" smtClean="0"/>
              <a:t> </a:t>
            </a:r>
            <a:r>
              <a:rPr lang="hu-HU" i="1" dirty="0" err="1" smtClean="0"/>
              <a:t>triggers</a:t>
            </a:r>
            <a:r>
              <a:rPr lang="hu-HU" i="1" dirty="0" smtClean="0"/>
              <a:t> </a:t>
            </a:r>
            <a:r>
              <a:rPr lang="hu-HU" i="1" dirty="0" err="1" smtClean="0"/>
              <a:t>do</a:t>
            </a:r>
            <a:r>
              <a:rPr lang="hu-HU" i="1" dirty="0" smtClean="0"/>
              <a:t> </a:t>
            </a:r>
            <a:r>
              <a:rPr lang="hu-HU" i="1" dirty="0" err="1" smtClean="0"/>
              <a:t>not</a:t>
            </a:r>
            <a:r>
              <a:rPr lang="hu-HU" i="1" dirty="0" smtClean="0"/>
              <a:t> </a:t>
            </a:r>
            <a:r>
              <a:rPr lang="hu-HU" i="1" dirty="0" err="1" smtClean="0"/>
              <a:t>occur</a:t>
            </a:r>
            <a:r>
              <a:rPr lang="hu-HU" i="1" dirty="0" smtClean="0"/>
              <a:t>.” (</a:t>
            </a:r>
            <a:r>
              <a:rPr lang="hu-HU" i="1" dirty="0" err="1" smtClean="0"/>
              <a:t>restart</a:t>
            </a:r>
            <a:r>
              <a:rPr lang="hu-HU" i="1" dirty="0" smtClean="0"/>
              <a:t> </a:t>
            </a:r>
            <a:r>
              <a:rPr lang="hu-HU" i="1" dirty="0" err="1" smtClean="0"/>
              <a:t>time</a:t>
            </a:r>
            <a:r>
              <a:rPr lang="hu-HU" i="1" dirty="0" smtClean="0"/>
              <a:t>!)</a:t>
            </a:r>
            <a:endParaRPr lang="hu-HU"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45091"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Architekturális</a:t>
            </a:r>
            <a:r>
              <a:rPr lang="hu-HU" dirty="0" smtClean="0"/>
              <a:t> mintanyelv</a:t>
            </a:r>
            <a:endParaRPr lang="hu-HU" dirty="0"/>
          </a:p>
        </p:txBody>
      </p:sp>
      <p:graphicFrame>
        <p:nvGraphicFramePr>
          <p:cNvPr id="21508" name="Object 4"/>
          <p:cNvGraphicFramePr>
            <a:graphicFrameLocks noChangeAspect="1"/>
          </p:cNvGraphicFramePr>
          <p:nvPr/>
        </p:nvGraphicFramePr>
        <p:xfrm>
          <a:off x="73590" y="836712"/>
          <a:ext cx="8958096" cy="5590257"/>
        </p:xfrm>
        <a:graphic>
          <a:graphicData uri="http://schemas.openxmlformats.org/presentationml/2006/ole">
            <mc:AlternateContent xmlns:mc="http://schemas.openxmlformats.org/markup-compatibility/2006">
              <mc:Choice xmlns:v="urn:schemas-microsoft-com:vml" Requires="v">
                <p:oleObj spid="_x0000_s21541" name="Visio" r:id="rId3" imgW="5612037" imgH="3502330" progId="Visio.Drawing.11">
                  <p:embed/>
                </p:oleObj>
              </mc:Choice>
              <mc:Fallback>
                <p:oleObj name="Visio" r:id="rId3" imgW="5612037" imgH="3502330"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0" y="836712"/>
                        <a:ext cx="8958096" cy="5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Existing</a:t>
            </a:r>
            <a:r>
              <a:rPr lang="hu-HU" dirty="0" smtClean="0"/>
              <a:t> </a:t>
            </a:r>
            <a:r>
              <a:rPr lang="hu-HU" dirty="0" err="1" smtClean="0"/>
              <a:t>Metrics</a:t>
            </a:r>
            <a:endParaRPr lang="hu-HU" dirty="0"/>
          </a:p>
        </p:txBody>
      </p:sp>
      <p:sp>
        <p:nvSpPr>
          <p:cNvPr id="3" name="Tartalom helye 2"/>
          <p:cNvSpPr>
            <a:spLocks noGrp="1"/>
          </p:cNvSpPr>
          <p:nvPr>
            <p:ph idx="1"/>
          </p:nvPr>
        </p:nvSpPr>
        <p:spPr/>
        <p:txBody>
          <a:bodyPr/>
          <a:lstStyle/>
          <a:p>
            <a:r>
              <a:rPr lang="hu-HU" dirty="0" err="1" smtClean="0"/>
              <a:t>How</a:t>
            </a:r>
            <a:r>
              <a:rPr lang="hu-HU" dirty="0" smtClean="0"/>
              <a:t> </a:t>
            </a:r>
            <a:r>
              <a:rPr lang="hu-HU" dirty="0" err="1" smtClean="0"/>
              <a:t>to</a:t>
            </a:r>
            <a:r>
              <a:rPr lang="hu-HU" dirty="0" smtClean="0"/>
              <a:t> </a:t>
            </a:r>
            <a:r>
              <a:rPr lang="hu-HU" dirty="0" err="1" smtClean="0"/>
              <a:t>measure</a:t>
            </a:r>
            <a:r>
              <a:rPr lang="hu-HU" dirty="0" smtClean="0"/>
              <a:t> </a:t>
            </a:r>
            <a:r>
              <a:rPr lang="hu-HU" dirty="0" err="1" smtClean="0"/>
              <a:t>the</a:t>
            </a:r>
            <a:r>
              <a:rPr lang="hu-HU" dirty="0" smtClean="0"/>
              <a:t> </a:t>
            </a:r>
            <a:r>
              <a:rPr lang="hu-HU" dirty="0" err="1" smtClean="0"/>
              <a:t>severity</a:t>
            </a:r>
            <a:r>
              <a:rPr lang="hu-HU" dirty="0" smtClean="0"/>
              <a:t> of an </a:t>
            </a:r>
            <a:r>
              <a:rPr lang="hu-HU" dirty="0" err="1" smtClean="0"/>
              <a:t>overload</a:t>
            </a:r>
            <a:r>
              <a:rPr lang="hu-HU" dirty="0" smtClean="0"/>
              <a:t> </a:t>
            </a:r>
            <a:r>
              <a:rPr lang="hu-HU" dirty="0" err="1" smtClean="0"/>
              <a:t>without</a:t>
            </a:r>
            <a:r>
              <a:rPr lang="hu-HU" dirty="0" smtClean="0"/>
              <a:t> </a:t>
            </a:r>
            <a:r>
              <a:rPr lang="hu-HU" dirty="0" err="1" smtClean="0"/>
              <a:t>contributing</a:t>
            </a:r>
            <a:r>
              <a:rPr lang="hu-HU" dirty="0" smtClean="0"/>
              <a:t> </a:t>
            </a:r>
            <a:r>
              <a:rPr lang="hu-HU" dirty="0" err="1" smtClean="0"/>
              <a:t>to</a:t>
            </a:r>
            <a:r>
              <a:rPr lang="hu-HU" dirty="0" smtClean="0"/>
              <a:t> </a:t>
            </a:r>
            <a:r>
              <a:rPr lang="hu-HU" dirty="0" err="1" smtClean="0"/>
              <a:t>the</a:t>
            </a:r>
            <a:r>
              <a:rPr lang="hu-HU" dirty="0" smtClean="0"/>
              <a:t> </a:t>
            </a:r>
            <a:r>
              <a:rPr lang="hu-HU" dirty="0" err="1" smtClean="0"/>
              <a:t>overload</a:t>
            </a:r>
            <a:r>
              <a:rPr lang="hu-HU" dirty="0" smtClean="0"/>
              <a:t>?</a:t>
            </a:r>
          </a:p>
          <a:p>
            <a:endParaRPr lang="hu-HU" dirty="0" smtClean="0"/>
          </a:p>
          <a:p>
            <a:r>
              <a:rPr lang="hu-HU" i="1" dirty="0" smtClean="0"/>
              <a:t>„</a:t>
            </a:r>
            <a:r>
              <a:rPr lang="hu-HU" i="1" dirty="0" err="1" smtClean="0"/>
              <a:t>Use</a:t>
            </a:r>
            <a:r>
              <a:rPr lang="hu-HU" i="1" dirty="0" smtClean="0"/>
              <a:t> </a:t>
            </a:r>
            <a:r>
              <a:rPr lang="hu-HU" i="1" dirty="0" err="1" smtClean="0"/>
              <a:t>pre-existing</a:t>
            </a:r>
            <a:r>
              <a:rPr lang="hu-HU" i="1" dirty="0" smtClean="0"/>
              <a:t> </a:t>
            </a:r>
            <a:r>
              <a:rPr lang="hu-HU" i="1" dirty="0" err="1" smtClean="0"/>
              <a:t>indicators</a:t>
            </a:r>
            <a:r>
              <a:rPr lang="hu-HU" i="1" dirty="0" smtClean="0"/>
              <a:t> </a:t>
            </a:r>
            <a:r>
              <a:rPr lang="hu-HU" i="1" dirty="0" err="1" smtClean="0"/>
              <a:t>already</a:t>
            </a:r>
            <a:r>
              <a:rPr lang="hu-HU" i="1" dirty="0" smtClean="0"/>
              <a:t> tied </a:t>
            </a:r>
            <a:r>
              <a:rPr lang="hu-HU" i="1" dirty="0" err="1" smtClean="0"/>
              <a:t>to</a:t>
            </a:r>
            <a:r>
              <a:rPr lang="hu-HU" i="1" dirty="0" smtClean="0"/>
              <a:t> </a:t>
            </a:r>
            <a:r>
              <a:rPr lang="hu-HU" i="1" dirty="0" err="1" smtClean="0"/>
              <a:t>the</a:t>
            </a:r>
            <a:r>
              <a:rPr lang="hu-HU" i="1" dirty="0" smtClean="0"/>
              <a:t> </a:t>
            </a:r>
            <a:r>
              <a:rPr lang="hu-HU" i="1" dirty="0" err="1" smtClean="0"/>
              <a:t>resource</a:t>
            </a:r>
            <a:r>
              <a:rPr lang="hu-HU" i="1" dirty="0" smtClean="0"/>
              <a:t> </a:t>
            </a:r>
            <a:r>
              <a:rPr lang="hu-HU" i="1" dirty="0" err="1" smtClean="0"/>
              <a:t>as</a:t>
            </a:r>
            <a:r>
              <a:rPr lang="hu-HU" i="1" dirty="0" smtClean="0"/>
              <a:t> an </a:t>
            </a:r>
            <a:r>
              <a:rPr lang="hu-HU" i="1" dirty="0" err="1" smtClean="0"/>
              <a:t>indicator</a:t>
            </a:r>
            <a:r>
              <a:rPr lang="hu-HU" i="1" dirty="0" smtClean="0"/>
              <a:t> of </a:t>
            </a:r>
            <a:r>
              <a:rPr lang="hu-HU" i="1" dirty="0" err="1" smtClean="0"/>
              <a:t>the</a:t>
            </a:r>
            <a:r>
              <a:rPr lang="hu-HU" i="1" dirty="0" smtClean="0"/>
              <a:t> </a:t>
            </a:r>
            <a:r>
              <a:rPr lang="hu-HU" i="1" dirty="0" err="1" smtClean="0"/>
              <a:t>system’s</a:t>
            </a:r>
            <a:r>
              <a:rPr lang="hu-HU" i="1" dirty="0" smtClean="0"/>
              <a:t> </a:t>
            </a:r>
            <a:r>
              <a:rPr lang="hu-HU" i="1" dirty="0" err="1" smtClean="0"/>
              <a:t>overload</a:t>
            </a:r>
            <a:r>
              <a:rPr lang="hu-HU" i="1" dirty="0" smtClean="0"/>
              <a:t> </a:t>
            </a:r>
            <a:r>
              <a:rPr lang="hu-HU" i="1" dirty="0" err="1" smtClean="0"/>
              <a:t>condition</a:t>
            </a:r>
            <a:r>
              <a:rPr lang="hu-HU" i="1" dirty="0" smtClean="0"/>
              <a:t>.”</a:t>
            </a:r>
          </a:p>
          <a:p>
            <a:endParaRPr lang="hu-HU" i="1" dirty="0" smtClean="0"/>
          </a:p>
          <a:p>
            <a:r>
              <a:rPr lang="hu-HU" dirty="0" smtClean="0"/>
              <a:t>Példa?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46115"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Routine</a:t>
            </a:r>
            <a:r>
              <a:rPr lang="hu-HU" dirty="0" smtClean="0"/>
              <a:t> </a:t>
            </a:r>
            <a:r>
              <a:rPr lang="hu-HU" dirty="0" err="1" smtClean="0"/>
              <a:t>Maintenance</a:t>
            </a:r>
            <a:endParaRPr lang="hu-HU" dirty="0"/>
          </a:p>
        </p:txBody>
      </p:sp>
      <p:sp>
        <p:nvSpPr>
          <p:cNvPr id="3" name="Tartalom helye 2"/>
          <p:cNvSpPr>
            <a:spLocks noGrp="1"/>
          </p:cNvSpPr>
          <p:nvPr>
            <p:ph idx="1"/>
          </p:nvPr>
        </p:nvSpPr>
        <p:spPr/>
        <p:txBody>
          <a:bodyPr/>
          <a:lstStyle/>
          <a:p>
            <a:r>
              <a:rPr lang="hu-HU" dirty="0" err="1" smtClean="0"/>
              <a:t>How</a:t>
            </a:r>
            <a:r>
              <a:rPr lang="hu-HU" dirty="0" smtClean="0"/>
              <a:t> </a:t>
            </a:r>
            <a:r>
              <a:rPr lang="hu-HU" dirty="0" err="1" smtClean="0"/>
              <a:t>can</a:t>
            </a:r>
            <a:r>
              <a:rPr lang="hu-HU" dirty="0" smtClean="0"/>
              <a:t> </a:t>
            </a:r>
            <a:r>
              <a:rPr lang="hu-HU" dirty="0" err="1" smtClean="0"/>
              <a:t>we</a:t>
            </a:r>
            <a:r>
              <a:rPr lang="hu-HU" dirty="0" smtClean="0"/>
              <a:t> </a:t>
            </a:r>
            <a:r>
              <a:rPr lang="hu-HU" dirty="0" err="1" smtClean="0"/>
              <a:t>keep</a:t>
            </a:r>
            <a:r>
              <a:rPr lang="hu-HU" dirty="0" smtClean="0"/>
              <a:t> </a:t>
            </a:r>
            <a:r>
              <a:rPr lang="hu-HU" dirty="0" err="1" smtClean="0"/>
              <a:t>preventable</a:t>
            </a:r>
            <a:r>
              <a:rPr lang="hu-HU" dirty="0" smtClean="0"/>
              <a:t> </a:t>
            </a:r>
            <a:r>
              <a:rPr lang="hu-HU" dirty="0" err="1" smtClean="0"/>
              <a:t>errors</a:t>
            </a:r>
            <a:r>
              <a:rPr lang="hu-HU" dirty="0" smtClean="0"/>
              <a:t> </a:t>
            </a:r>
            <a:r>
              <a:rPr lang="hu-HU" dirty="0" err="1" smtClean="0"/>
              <a:t>from</a:t>
            </a:r>
            <a:r>
              <a:rPr lang="hu-HU" dirty="0" smtClean="0"/>
              <a:t> </a:t>
            </a:r>
            <a:r>
              <a:rPr lang="hu-HU" dirty="0" err="1" smtClean="0"/>
              <a:t>occuring</a:t>
            </a:r>
            <a:r>
              <a:rPr lang="hu-HU" dirty="0" smtClean="0"/>
              <a:t>?</a:t>
            </a:r>
          </a:p>
          <a:p>
            <a:endParaRPr lang="hu-HU" dirty="0" smtClean="0"/>
          </a:p>
          <a:p>
            <a:r>
              <a:rPr lang="hu-HU" i="1" dirty="0" smtClean="0"/>
              <a:t>„</a:t>
            </a:r>
            <a:r>
              <a:rPr lang="hu-HU" i="1" dirty="0" err="1" smtClean="0"/>
              <a:t>Perform</a:t>
            </a:r>
            <a:r>
              <a:rPr lang="hu-HU" i="1" dirty="0" smtClean="0"/>
              <a:t> </a:t>
            </a:r>
            <a:r>
              <a:rPr lang="hu-HU" i="1" dirty="0" err="1" smtClean="0"/>
              <a:t>routine</a:t>
            </a:r>
            <a:r>
              <a:rPr lang="hu-HU" i="1" dirty="0" smtClean="0"/>
              <a:t>, </a:t>
            </a:r>
            <a:r>
              <a:rPr lang="hu-HU" i="1" dirty="0" err="1" smtClean="0"/>
              <a:t>preventive</a:t>
            </a:r>
            <a:r>
              <a:rPr lang="hu-HU" i="1" dirty="0" smtClean="0"/>
              <a:t> </a:t>
            </a:r>
            <a:r>
              <a:rPr lang="hu-HU" i="1" dirty="0" err="1" smtClean="0"/>
              <a:t>maintenance</a:t>
            </a:r>
            <a:r>
              <a:rPr lang="hu-HU" i="1" dirty="0" smtClean="0"/>
              <a:t> </a:t>
            </a:r>
            <a:r>
              <a:rPr lang="hu-HU" i="1" dirty="0" err="1" smtClean="0"/>
              <a:t>on</a:t>
            </a:r>
            <a:r>
              <a:rPr lang="hu-HU" i="1" dirty="0" smtClean="0"/>
              <a:t> </a:t>
            </a:r>
            <a:r>
              <a:rPr lang="hu-HU" i="1" dirty="0" err="1" smtClean="0"/>
              <a:t>the</a:t>
            </a:r>
            <a:r>
              <a:rPr lang="hu-HU" i="1" dirty="0" smtClean="0"/>
              <a:t> </a:t>
            </a:r>
            <a:r>
              <a:rPr lang="hu-HU" i="1" dirty="0" err="1" smtClean="0"/>
              <a:t>system</a:t>
            </a:r>
            <a:r>
              <a:rPr lang="hu-HU" i="1" dirty="0" smtClean="0"/>
              <a:t>.”</a:t>
            </a:r>
          </a:p>
          <a:p>
            <a:endParaRPr lang="hu-HU"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Routine</a:t>
            </a:r>
            <a:r>
              <a:rPr lang="hu-HU" dirty="0" smtClean="0"/>
              <a:t> </a:t>
            </a:r>
            <a:r>
              <a:rPr lang="hu-HU" dirty="0" err="1" smtClean="0"/>
              <a:t>Maintenance</a:t>
            </a:r>
            <a:endParaRPr lang="hu-HU" dirty="0"/>
          </a:p>
        </p:txBody>
      </p:sp>
      <p:sp>
        <p:nvSpPr>
          <p:cNvPr id="3" name="Tartalom helye 2"/>
          <p:cNvSpPr>
            <a:spLocks noGrp="1"/>
          </p:cNvSpPr>
          <p:nvPr>
            <p:ph idx="1"/>
          </p:nvPr>
        </p:nvSpPr>
        <p:spPr/>
        <p:txBody>
          <a:bodyPr/>
          <a:lstStyle/>
          <a:p>
            <a:r>
              <a:rPr lang="hu-HU" dirty="0" err="1" smtClean="0"/>
              <a:t>Some</a:t>
            </a:r>
            <a:r>
              <a:rPr lang="hu-HU" dirty="0" smtClean="0"/>
              <a:t> </a:t>
            </a:r>
            <a:r>
              <a:rPr lang="hu-HU" dirty="0" err="1" smtClean="0"/>
              <a:t>applicable</a:t>
            </a:r>
            <a:r>
              <a:rPr lang="hu-HU" dirty="0" smtClean="0"/>
              <a:t> </a:t>
            </a:r>
            <a:r>
              <a:rPr lang="hu-HU" dirty="0" err="1" smtClean="0"/>
              <a:t>patterns</a:t>
            </a:r>
            <a:r>
              <a:rPr lang="hu-HU" dirty="0" smtClean="0"/>
              <a:t>:</a:t>
            </a:r>
          </a:p>
          <a:p>
            <a:pPr lvl="1"/>
            <a:r>
              <a:rPr lang="hu-HU" dirty="0" err="1" smtClean="0"/>
              <a:t>Routine</a:t>
            </a:r>
            <a:r>
              <a:rPr lang="hu-HU" dirty="0" smtClean="0"/>
              <a:t> </a:t>
            </a:r>
            <a:r>
              <a:rPr lang="hu-HU" dirty="0" err="1" smtClean="0"/>
              <a:t>Audits</a:t>
            </a:r>
            <a:r>
              <a:rPr lang="hu-HU" dirty="0" smtClean="0"/>
              <a:t>, </a:t>
            </a:r>
            <a:r>
              <a:rPr lang="hu-HU" dirty="0" err="1" smtClean="0"/>
              <a:t>Routine</a:t>
            </a:r>
            <a:r>
              <a:rPr lang="hu-HU" dirty="0" smtClean="0"/>
              <a:t> </a:t>
            </a:r>
            <a:r>
              <a:rPr lang="hu-HU" dirty="0" err="1" smtClean="0"/>
              <a:t>Exercises</a:t>
            </a:r>
            <a:endParaRPr lang="hu-HU" dirty="0" smtClean="0"/>
          </a:p>
          <a:p>
            <a:pPr lvl="1"/>
            <a:r>
              <a:rPr lang="hu-HU" dirty="0" err="1" smtClean="0"/>
              <a:t>Deferrable</a:t>
            </a:r>
            <a:r>
              <a:rPr lang="hu-HU" dirty="0" smtClean="0"/>
              <a:t> </a:t>
            </a:r>
            <a:r>
              <a:rPr lang="hu-HU" dirty="0" err="1" smtClean="0"/>
              <a:t>Work</a:t>
            </a:r>
            <a:endParaRPr lang="hu-HU" dirty="0" smtClean="0"/>
          </a:p>
          <a:p>
            <a:pPr lvl="1"/>
            <a:endParaRPr lang="hu-HU" dirty="0" smtClean="0"/>
          </a:p>
          <a:p>
            <a:r>
              <a:rPr lang="hu-HU" dirty="0" err="1" smtClean="0"/>
              <a:t>From</a:t>
            </a:r>
            <a:r>
              <a:rPr lang="hu-HU" dirty="0" smtClean="0"/>
              <a:t> </a:t>
            </a:r>
            <a:r>
              <a:rPr lang="hu-HU" dirty="0" err="1" smtClean="0"/>
              <a:t>the</a:t>
            </a:r>
            <a:r>
              <a:rPr lang="hu-HU" dirty="0" smtClean="0"/>
              <a:t> </a:t>
            </a:r>
            <a:r>
              <a:rPr lang="hu-HU" dirty="0" err="1" smtClean="0"/>
              <a:t>practical</a:t>
            </a:r>
            <a:r>
              <a:rPr lang="hu-HU" dirty="0" smtClean="0"/>
              <a:t> </a:t>
            </a:r>
            <a:r>
              <a:rPr lang="hu-HU" dirty="0" err="1" smtClean="0"/>
              <a:t>point</a:t>
            </a:r>
            <a:r>
              <a:rPr lang="hu-HU" dirty="0" smtClean="0"/>
              <a:t> of </a:t>
            </a:r>
            <a:r>
              <a:rPr lang="hu-HU" dirty="0" err="1" smtClean="0"/>
              <a:t>view</a:t>
            </a:r>
            <a:r>
              <a:rPr lang="hu-HU" dirty="0" smtClean="0"/>
              <a:t>:</a:t>
            </a:r>
          </a:p>
          <a:p>
            <a:pPr lvl="1"/>
            <a:r>
              <a:rPr lang="hu-HU" dirty="0" smtClean="0"/>
              <a:t>HW</a:t>
            </a:r>
          </a:p>
          <a:p>
            <a:pPr lvl="1"/>
            <a:r>
              <a:rPr lang="hu-HU" dirty="0" smtClean="0"/>
              <a:t>Software: garbage collection, rejuvenation,  patching/updates is bizonyos értelemben</a:t>
            </a:r>
          </a:p>
          <a:p>
            <a:pPr lvl="1"/>
            <a:r>
              <a:rPr lang="hu-HU" dirty="0" smtClean="0"/>
              <a:t>Data</a:t>
            </a:r>
          </a:p>
          <a:p>
            <a:pPr lvl="1"/>
            <a:r>
              <a:rPr lang="hu-HU" dirty="0" err="1" smtClean="0"/>
              <a:t>Maintenance</a:t>
            </a:r>
            <a:r>
              <a:rPr lang="hu-HU" dirty="0" smtClean="0"/>
              <a:t> </a:t>
            </a:r>
            <a:r>
              <a:rPr lang="hu-HU" dirty="0" err="1" smtClean="0"/>
              <a:t>windows</a:t>
            </a:r>
            <a:r>
              <a:rPr lang="hu-HU" dirty="0" smtClean="0"/>
              <a:t>!</a:t>
            </a:r>
          </a:p>
          <a:p>
            <a:endParaRPr lang="hu-H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47139"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Routine</a:t>
            </a:r>
            <a:r>
              <a:rPr lang="hu-HU" dirty="0" smtClean="0"/>
              <a:t> </a:t>
            </a:r>
            <a:r>
              <a:rPr lang="hu-HU" dirty="0" err="1" smtClean="0"/>
              <a:t>Exercises</a:t>
            </a:r>
            <a:endParaRPr lang="hu-HU" dirty="0"/>
          </a:p>
        </p:txBody>
      </p:sp>
      <p:sp>
        <p:nvSpPr>
          <p:cNvPr id="3" name="Tartalom helye 2"/>
          <p:cNvSpPr>
            <a:spLocks noGrp="1"/>
          </p:cNvSpPr>
          <p:nvPr>
            <p:ph idx="1"/>
          </p:nvPr>
        </p:nvSpPr>
        <p:spPr/>
        <p:txBody>
          <a:bodyPr/>
          <a:lstStyle/>
          <a:p>
            <a:r>
              <a:rPr lang="hu-HU" dirty="0" err="1" smtClean="0"/>
              <a:t>How</a:t>
            </a:r>
            <a:r>
              <a:rPr lang="hu-HU" dirty="0" smtClean="0"/>
              <a:t> </a:t>
            </a:r>
            <a:r>
              <a:rPr lang="hu-HU" dirty="0" err="1" smtClean="0"/>
              <a:t>do</a:t>
            </a:r>
            <a:r>
              <a:rPr lang="hu-HU" dirty="0" smtClean="0"/>
              <a:t> </a:t>
            </a:r>
            <a:r>
              <a:rPr lang="hu-HU" dirty="0" err="1" smtClean="0"/>
              <a:t>you</a:t>
            </a:r>
            <a:r>
              <a:rPr lang="hu-HU" dirty="0" smtClean="0"/>
              <a:t> </a:t>
            </a:r>
            <a:r>
              <a:rPr lang="hu-HU" dirty="0" err="1" smtClean="0"/>
              <a:t>know</a:t>
            </a:r>
            <a:r>
              <a:rPr lang="hu-HU" dirty="0" smtClean="0"/>
              <a:t> </a:t>
            </a:r>
            <a:r>
              <a:rPr lang="hu-HU" dirty="0" err="1" smtClean="0"/>
              <a:t>that</a:t>
            </a:r>
            <a:r>
              <a:rPr lang="hu-HU" dirty="0" smtClean="0"/>
              <a:t> </a:t>
            </a:r>
            <a:r>
              <a:rPr lang="hu-HU" dirty="0" err="1" smtClean="0"/>
              <a:t>Redundant</a:t>
            </a:r>
            <a:r>
              <a:rPr lang="hu-HU" dirty="0" smtClean="0"/>
              <a:t> </a:t>
            </a:r>
            <a:r>
              <a:rPr lang="hu-HU" dirty="0" err="1" smtClean="0"/>
              <a:t>elements</a:t>
            </a:r>
            <a:r>
              <a:rPr lang="hu-HU" dirty="0" smtClean="0"/>
              <a:t> </a:t>
            </a:r>
            <a:r>
              <a:rPr lang="hu-HU" dirty="0" err="1" smtClean="0"/>
              <a:t>that</a:t>
            </a:r>
            <a:r>
              <a:rPr lang="hu-HU" dirty="0" smtClean="0"/>
              <a:t> </a:t>
            </a:r>
            <a:r>
              <a:rPr lang="hu-HU" dirty="0" err="1" smtClean="0"/>
              <a:t>will</a:t>
            </a:r>
            <a:r>
              <a:rPr lang="hu-HU" dirty="0" smtClean="0"/>
              <a:t> be </a:t>
            </a:r>
            <a:r>
              <a:rPr lang="hu-HU" dirty="0" err="1" smtClean="0"/>
              <a:t>called</a:t>
            </a:r>
            <a:r>
              <a:rPr lang="hu-HU" dirty="0" smtClean="0"/>
              <a:t> </a:t>
            </a:r>
            <a:r>
              <a:rPr lang="hu-HU" dirty="0" err="1" smtClean="0"/>
              <a:t>into</a:t>
            </a:r>
            <a:r>
              <a:rPr lang="hu-HU" dirty="0" smtClean="0"/>
              <a:t> service </a:t>
            </a:r>
            <a:r>
              <a:rPr lang="hu-HU" dirty="0" err="1" smtClean="0"/>
              <a:t>by</a:t>
            </a:r>
            <a:r>
              <a:rPr lang="hu-HU" dirty="0" smtClean="0"/>
              <a:t> a </a:t>
            </a:r>
            <a:r>
              <a:rPr lang="hu-HU" dirty="0" err="1" smtClean="0"/>
              <a:t>Failover</a:t>
            </a:r>
            <a:r>
              <a:rPr lang="hu-HU" dirty="0" smtClean="0"/>
              <a:t> </a:t>
            </a:r>
            <a:r>
              <a:rPr lang="hu-HU" dirty="0" err="1" smtClean="0"/>
              <a:t>in</a:t>
            </a:r>
            <a:r>
              <a:rPr lang="hu-HU" dirty="0" smtClean="0"/>
              <a:t> </a:t>
            </a:r>
            <a:r>
              <a:rPr lang="hu-HU" dirty="0" err="1" smtClean="0"/>
              <a:t>case</a:t>
            </a:r>
            <a:r>
              <a:rPr lang="hu-HU" dirty="0" smtClean="0"/>
              <a:t> of an </a:t>
            </a:r>
            <a:r>
              <a:rPr lang="hu-HU" dirty="0" err="1" smtClean="0"/>
              <a:t>error</a:t>
            </a:r>
            <a:r>
              <a:rPr lang="hu-HU" dirty="0" smtClean="0"/>
              <a:t> </a:t>
            </a:r>
            <a:r>
              <a:rPr lang="hu-HU" dirty="0" err="1" smtClean="0"/>
              <a:t>or</a:t>
            </a:r>
            <a:r>
              <a:rPr lang="hu-HU" dirty="0" smtClean="0"/>
              <a:t> </a:t>
            </a:r>
            <a:r>
              <a:rPr lang="hu-HU" dirty="0" err="1" smtClean="0"/>
              <a:t>failure</a:t>
            </a:r>
            <a:r>
              <a:rPr lang="hu-HU" dirty="0" smtClean="0"/>
              <a:t> </a:t>
            </a:r>
            <a:r>
              <a:rPr lang="hu-HU" dirty="0" err="1" smtClean="0"/>
              <a:t>will</a:t>
            </a:r>
            <a:r>
              <a:rPr lang="hu-HU" dirty="0" smtClean="0"/>
              <a:t> </a:t>
            </a:r>
            <a:r>
              <a:rPr lang="hu-HU" dirty="0" err="1" smtClean="0"/>
              <a:t>actually</a:t>
            </a:r>
            <a:r>
              <a:rPr lang="hu-HU" dirty="0" smtClean="0"/>
              <a:t> </a:t>
            </a:r>
            <a:r>
              <a:rPr lang="hu-HU" dirty="0" err="1" smtClean="0"/>
              <a:t>work</a:t>
            </a:r>
            <a:r>
              <a:rPr lang="hu-HU" dirty="0" smtClean="0"/>
              <a:t>?</a:t>
            </a:r>
          </a:p>
          <a:p>
            <a:endParaRPr lang="hu-HU" dirty="0" smtClean="0"/>
          </a:p>
          <a:p>
            <a:r>
              <a:rPr lang="hu-HU" i="1" dirty="0" smtClean="0"/>
              <a:t>„</a:t>
            </a:r>
            <a:r>
              <a:rPr lang="hu-HU" i="1" dirty="0" err="1" smtClean="0"/>
              <a:t>Routinely</a:t>
            </a:r>
            <a:r>
              <a:rPr lang="hu-HU" i="1" dirty="0" smtClean="0"/>
              <a:t> </a:t>
            </a:r>
            <a:r>
              <a:rPr lang="hu-HU" i="1" dirty="0" err="1" smtClean="0"/>
              <a:t>exercise</a:t>
            </a:r>
            <a:r>
              <a:rPr lang="hu-HU" i="1" dirty="0" smtClean="0"/>
              <a:t>, </a:t>
            </a:r>
            <a:r>
              <a:rPr lang="hu-HU" i="1" dirty="0" err="1" smtClean="0"/>
              <a:t>or</a:t>
            </a:r>
            <a:r>
              <a:rPr lang="hu-HU" i="1" dirty="0" smtClean="0"/>
              <a:t> </a:t>
            </a:r>
            <a:r>
              <a:rPr lang="hu-HU" i="1" dirty="0" err="1" smtClean="0"/>
              <a:t>execute</a:t>
            </a:r>
            <a:r>
              <a:rPr lang="hu-HU" i="1" dirty="0" smtClean="0"/>
              <a:t> </a:t>
            </a:r>
            <a:r>
              <a:rPr lang="hu-HU" i="1" dirty="0" err="1" smtClean="0"/>
              <a:t>the</a:t>
            </a:r>
            <a:r>
              <a:rPr lang="hu-HU" i="1" dirty="0" smtClean="0"/>
              <a:t> </a:t>
            </a:r>
            <a:r>
              <a:rPr lang="hu-HU" i="1" dirty="0" err="1" smtClean="0"/>
              <a:t>system</a:t>
            </a:r>
            <a:r>
              <a:rPr lang="hu-HU" i="1" dirty="0" smtClean="0"/>
              <a:t> </a:t>
            </a:r>
            <a:r>
              <a:rPr lang="hu-HU" i="1" dirty="0" err="1" smtClean="0"/>
              <a:t>components</a:t>
            </a:r>
            <a:r>
              <a:rPr lang="hu-HU" i="1" dirty="0" smtClean="0"/>
              <a:t> </a:t>
            </a:r>
            <a:r>
              <a:rPr lang="hu-HU" i="1" dirty="0" err="1" smtClean="0"/>
              <a:t>that</a:t>
            </a:r>
            <a:r>
              <a:rPr lang="hu-HU" i="1" dirty="0" smtClean="0"/>
              <a:t> </a:t>
            </a:r>
            <a:r>
              <a:rPr lang="hu-HU" i="1" dirty="0" err="1" smtClean="0"/>
              <a:t>will</a:t>
            </a:r>
            <a:r>
              <a:rPr lang="hu-HU" i="1" dirty="0" smtClean="0"/>
              <a:t> be </a:t>
            </a:r>
            <a:r>
              <a:rPr lang="hu-HU" i="1" dirty="0" err="1" smtClean="0"/>
              <a:t>required</a:t>
            </a:r>
            <a:r>
              <a:rPr lang="hu-HU" i="1" dirty="0" smtClean="0"/>
              <a:t> </a:t>
            </a:r>
            <a:r>
              <a:rPr lang="hu-HU" i="1" dirty="0" err="1" smtClean="0"/>
              <a:t>in</a:t>
            </a:r>
            <a:r>
              <a:rPr lang="hu-HU" i="1" dirty="0" smtClean="0"/>
              <a:t> an </a:t>
            </a:r>
            <a:r>
              <a:rPr lang="hu-HU" i="1" dirty="0" err="1" smtClean="0"/>
              <a:t>error</a:t>
            </a:r>
            <a:r>
              <a:rPr lang="hu-HU" i="1" dirty="0" smtClean="0"/>
              <a:t> </a:t>
            </a:r>
            <a:r>
              <a:rPr lang="hu-HU" i="1" dirty="0" err="1" smtClean="0"/>
              <a:t>situation</a:t>
            </a:r>
            <a:r>
              <a:rPr lang="hu-HU" i="1" dirty="0" smtClean="0"/>
              <a:t>. </a:t>
            </a:r>
            <a:r>
              <a:rPr lang="hu-HU" i="1" dirty="0" err="1" smtClean="0"/>
              <a:t>This</a:t>
            </a:r>
            <a:r>
              <a:rPr lang="hu-HU" i="1" dirty="0" smtClean="0"/>
              <a:t> </a:t>
            </a:r>
            <a:r>
              <a:rPr lang="hu-HU" i="1" dirty="0" err="1" smtClean="0"/>
              <a:t>will</a:t>
            </a:r>
            <a:r>
              <a:rPr lang="hu-HU" i="1" dirty="0" smtClean="0"/>
              <a:t> </a:t>
            </a:r>
            <a:r>
              <a:rPr lang="hu-HU" i="1" dirty="0" err="1" smtClean="0"/>
              <a:t>identify</a:t>
            </a:r>
            <a:r>
              <a:rPr lang="hu-HU" i="1" dirty="0" smtClean="0"/>
              <a:t> </a:t>
            </a:r>
            <a:r>
              <a:rPr lang="hu-HU" i="1" dirty="0" err="1" smtClean="0"/>
              <a:t>latent</a:t>
            </a:r>
            <a:r>
              <a:rPr lang="hu-HU" i="1" dirty="0" smtClean="0"/>
              <a:t> </a:t>
            </a:r>
            <a:r>
              <a:rPr lang="hu-HU" i="1" dirty="0" err="1" smtClean="0"/>
              <a:t>faults</a:t>
            </a:r>
            <a:r>
              <a:rPr lang="hu-HU" i="1" dirty="0" smtClean="0"/>
              <a:t>.”</a:t>
            </a:r>
            <a:endParaRPr lang="hu-HU"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graphicFrame>
        <p:nvGraphicFramePr>
          <p:cNvPr id="22531" name="Object 3"/>
          <p:cNvGraphicFramePr>
            <a:graphicFrameLocks noChangeAspect="1"/>
          </p:cNvGraphicFramePr>
          <p:nvPr/>
        </p:nvGraphicFramePr>
        <p:xfrm>
          <a:off x="251520" y="739815"/>
          <a:ext cx="8748464" cy="5705013"/>
        </p:xfrm>
        <a:graphic>
          <a:graphicData uri="http://schemas.openxmlformats.org/presentationml/2006/ole">
            <mc:AlternateContent xmlns:mc="http://schemas.openxmlformats.org/markup-compatibility/2006">
              <mc:Choice xmlns:v="urn:schemas-microsoft-com:vml" Requires="v">
                <p:oleObj spid="_x0000_s48163" name="Visio" r:id="rId3" imgW="7164188" imgH="4672476" progId="Visio.Drawing.11">
                  <p:embed/>
                </p:oleObj>
              </mc:Choice>
              <mc:Fallback>
                <p:oleObj name="Visio" r:id="rId3" imgW="7164188" imgH="4672476"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39815"/>
                        <a:ext cx="8748464" cy="57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Riding</a:t>
            </a:r>
            <a:r>
              <a:rPr lang="hu-HU" dirty="0" smtClean="0"/>
              <a:t> over </a:t>
            </a:r>
            <a:r>
              <a:rPr lang="hu-HU" dirty="0" err="1" smtClean="0"/>
              <a:t>Transients</a:t>
            </a:r>
            <a:endParaRPr lang="hu-HU" dirty="0"/>
          </a:p>
        </p:txBody>
      </p:sp>
      <p:sp>
        <p:nvSpPr>
          <p:cNvPr id="3" name="Tartalom helye 2"/>
          <p:cNvSpPr>
            <a:spLocks noGrp="1"/>
          </p:cNvSpPr>
          <p:nvPr>
            <p:ph idx="1"/>
          </p:nvPr>
        </p:nvSpPr>
        <p:spPr/>
        <p:txBody>
          <a:bodyPr/>
          <a:lstStyle/>
          <a:p>
            <a:r>
              <a:rPr lang="hu-HU" dirty="0" err="1" smtClean="0"/>
              <a:t>How</a:t>
            </a:r>
            <a:r>
              <a:rPr lang="hu-HU" dirty="0" smtClean="0"/>
              <a:t> </a:t>
            </a:r>
            <a:r>
              <a:rPr lang="hu-HU" dirty="0" err="1" smtClean="0"/>
              <a:t>can</a:t>
            </a:r>
            <a:r>
              <a:rPr lang="hu-HU" dirty="0" smtClean="0"/>
              <a:t> </a:t>
            </a:r>
            <a:r>
              <a:rPr lang="hu-HU" dirty="0" err="1" smtClean="0"/>
              <a:t>the</a:t>
            </a:r>
            <a:r>
              <a:rPr lang="hu-HU" dirty="0" smtClean="0"/>
              <a:t> </a:t>
            </a:r>
            <a:r>
              <a:rPr lang="hu-HU" dirty="0" err="1" smtClean="0"/>
              <a:t>system</a:t>
            </a:r>
            <a:r>
              <a:rPr lang="hu-HU" dirty="0" smtClean="0"/>
              <a:t> </a:t>
            </a:r>
            <a:r>
              <a:rPr lang="hu-HU" dirty="0" err="1" smtClean="0"/>
              <a:t>avoid</a:t>
            </a:r>
            <a:r>
              <a:rPr lang="hu-HU" dirty="0" smtClean="0"/>
              <a:t> </a:t>
            </a:r>
            <a:r>
              <a:rPr lang="hu-HU" dirty="0" err="1" smtClean="0"/>
              <a:t>wasting</a:t>
            </a:r>
            <a:r>
              <a:rPr lang="hu-HU" dirty="0" smtClean="0"/>
              <a:t> </a:t>
            </a:r>
            <a:r>
              <a:rPr lang="hu-HU" dirty="0" err="1" smtClean="0"/>
              <a:t>resources</a:t>
            </a:r>
            <a:r>
              <a:rPr lang="hu-HU" dirty="0" smtClean="0"/>
              <a:t> </a:t>
            </a:r>
            <a:r>
              <a:rPr lang="hu-HU" dirty="0" err="1" smtClean="0"/>
              <a:t>processing</a:t>
            </a:r>
            <a:r>
              <a:rPr lang="hu-HU" dirty="0" smtClean="0"/>
              <a:t> </a:t>
            </a:r>
            <a:r>
              <a:rPr lang="hu-HU" dirty="0" err="1" smtClean="0"/>
              <a:t>transient</a:t>
            </a:r>
            <a:r>
              <a:rPr lang="hu-HU" dirty="0" smtClean="0"/>
              <a:t> </a:t>
            </a:r>
            <a:r>
              <a:rPr lang="hu-HU" dirty="0" err="1" smtClean="0"/>
              <a:t>errors</a:t>
            </a:r>
            <a:r>
              <a:rPr lang="hu-HU" dirty="0" smtClean="0"/>
              <a:t> </a:t>
            </a:r>
            <a:r>
              <a:rPr lang="hu-HU" dirty="0" err="1" smtClean="0"/>
              <a:t>that</a:t>
            </a:r>
            <a:r>
              <a:rPr lang="hu-HU" dirty="0" smtClean="0"/>
              <a:t> </a:t>
            </a:r>
            <a:r>
              <a:rPr lang="hu-HU" dirty="0" err="1" smtClean="0"/>
              <a:t>won’t</a:t>
            </a:r>
            <a:r>
              <a:rPr lang="hu-HU" dirty="0" smtClean="0"/>
              <a:t> </a:t>
            </a:r>
            <a:r>
              <a:rPr lang="hu-HU" dirty="0" err="1" smtClean="0"/>
              <a:t>have</a:t>
            </a:r>
            <a:r>
              <a:rPr lang="hu-HU" dirty="0" smtClean="0"/>
              <a:t> a </a:t>
            </a:r>
            <a:r>
              <a:rPr lang="hu-HU" dirty="0" err="1" smtClean="0"/>
              <a:t>long</a:t>
            </a:r>
            <a:r>
              <a:rPr lang="hu-HU" dirty="0" smtClean="0"/>
              <a:t> </a:t>
            </a:r>
            <a:r>
              <a:rPr lang="hu-HU" dirty="0" err="1" smtClean="0"/>
              <a:t>term</a:t>
            </a:r>
            <a:r>
              <a:rPr lang="hu-HU" dirty="0" smtClean="0"/>
              <a:t> </a:t>
            </a:r>
            <a:r>
              <a:rPr lang="hu-HU" dirty="0" err="1" smtClean="0"/>
              <a:t>effect</a:t>
            </a:r>
            <a:r>
              <a:rPr lang="hu-HU" dirty="0" smtClean="0"/>
              <a:t> </a:t>
            </a:r>
            <a:r>
              <a:rPr lang="hu-HU" dirty="0" err="1" smtClean="0"/>
              <a:t>on</a:t>
            </a:r>
            <a:r>
              <a:rPr lang="hu-HU" dirty="0" smtClean="0"/>
              <a:t> </a:t>
            </a:r>
            <a:r>
              <a:rPr lang="hu-HU" dirty="0" err="1" smtClean="0"/>
              <a:t>the</a:t>
            </a:r>
            <a:r>
              <a:rPr lang="hu-HU" dirty="0" smtClean="0"/>
              <a:t> </a:t>
            </a:r>
            <a:r>
              <a:rPr lang="hu-HU" dirty="0" err="1" smtClean="0"/>
              <a:t>system</a:t>
            </a:r>
            <a:r>
              <a:rPr lang="hu-HU" dirty="0" smtClean="0"/>
              <a:t>?</a:t>
            </a:r>
          </a:p>
          <a:p>
            <a:endParaRPr lang="hu-HU" dirty="0" smtClean="0"/>
          </a:p>
          <a:p>
            <a:r>
              <a:rPr lang="hu-HU" i="1" dirty="0" smtClean="0"/>
              <a:t>„Monitor </a:t>
            </a:r>
            <a:r>
              <a:rPr lang="hu-HU" i="1" dirty="0" err="1" smtClean="0"/>
              <a:t>the</a:t>
            </a:r>
            <a:r>
              <a:rPr lang="hu-HU" i="1" dirty="0" smtClean="0"/>
              <a:t> </a:t>
            </a:r>
            <a:r>
              <a:rPr lang="hu-HU" i="1" dirty="0" err="1" smtClean="0"/>
              <a:t>system</a:t>
            </a:r>
            <a:r>
              <a:rPr lang="hu-HU" i="1" dirty="0" smtClean="0"/>
              <a:t> and </a:t>
            </a:r>
            <a:r>
              <a:rPr lang="hu-HU" i="1" dirty="0" err="1" smtClean="0"/>
              <a:t>conduct</a:t>
            </a:r>
            <a:r>
              <a:rPr lang="hu-HU" i="1" dirty="0" smtClean="0"/>
              <a:t> Fault </a:t>
            </a:r>
            <a:r>
              <a:rPr lang="hu-HU" i="1" dirty="0" err="1" smtClean="0"/>
              <a:t>Correlation</a:t>
            </a:r>
            <a:r>
              <a:rPr lang="hu-HU" i="1" dirty="0" smtClean="0"/>
              <a:t>. </a:t>
            </a:r>
            <a:r>
              <a:rPr lang="hu-HU" i="1" dirty="0" err="1" smtClean="0"/>
              <a:t>If</a:t>
            </a:r>
            <a:r>
              <a:rPr lang="hu-HU" i="1" dirty="0" smtClean="0"/>
              <a:t> </a:t>
            </a:r>
            <a:r>
              <a:rPr lang="hu-HU" i="1" dirty="0" err="1" smtClean="0"/>
              <a:t>the</a:t>
            </a:r>
            <a:r>
              <a:rPr lang="hu-HU" i="1" dirty="0" smtClean="0"/>
              <a:t> </a:t>
            </a:r>
            <a:r>
              <a:rPr lang="hu-HU" i="1" dirty="0" err="1" smtClean="0"/>
              <a:t>correlation</a:t>
            </a:r>
            <a:r>
              <a:rPr lang="hu-HU" i="1" dirty="0" smtClean="0"/>
              <a:t> </a:t>
            </a:r>
            <a:r>
              <a:rPr lang="hu-HU" i="1" dirty="0" err="1" smtClean="0"/>
              <a:t>indicates</a:t>
            </a:r>
            <a:r>
              <a:rPr lang="hu-HU" i="1" dirty="0" smtClean="0"/>
              <a:t> a </a:t>
            </a:r>
            <a:r>
              <a:rPr lang="hu-HU" i="1" dirty="0" err="1" smtClean="0"/>
              <a:t>transient</a:t>
            </a:r>
            <a:r>
              <a:rPr lang="hu-HU" i="1" dirty="0" smtClean="0"/>
              <a:t> fault, monitor </a:t>
            </a:r>
            <a:r>
              <a:rPr lang="hu-HU" i="1" dirty="0" err="1" smtClean="0"/>
              <a:t>the</a:t>
            </a:r>
            <a:r>
              <a:rPr lang="hu-HU" i="1" dirty="0" smtClean="0"/>
              <a:t> </a:t>
            </a:r>
            <a:r>
              <a:rPr lang="hu-HU" i="1" dirty="0" err="1" smtClean="0"/>
              <a:t>frequency</a:t>
            </a:r>
            <a:r>
              <a:rPr lang="hu-HU" i="1" dirty="0" smtClean="0"/>
              <a:t> of </a:t>
            </a:r>
            <a:r>
              <a:rPr lang="hu-HU" i="1" dirty="0" err="1" smtClean="0"/>
              <a:t>occurence</a:t>
            </a:r>
            <a:r>
              <a:rPr lang="hu-HU" i="1" dirty="0" smtClean="0"/>
              <a:t>, </a:t>
            </a:r>
            <a:r>
              <a:rPr lang="hu-HU" i="1" dirty="0" err="1" smtClean="0"/>
              <a:t>but</a:t>
            </a:r>
            <a:r>
              <a:rPr lang="hu-HU" i="1" dirty="0" smtClean="0"/>
              <a:t> </a:t>
            </a:r>
            <a:r>
              <a:rPr lang="hu-HU" i="1" dirty="0" err="1" smtClean="0"/>
              <a:t>take</a:t>
            </a:r>
            <a:r>
              <a:rPr lang="hu-HU" i="1" dirty="0" smtClean="0"/>
              <a:t> no </a:t>
            </a:r>
            <a:r>
              <a:rPr lang="hu-HU" i="1" dirty="0" err="1" smtClean="0"/>
              <a:t>action</a:t>
            </a:r>
            <a:r>
              <a:rPr lang="hu-HU" i="1" dirty="0" smtClean="0"/>
              <a:t> (</a:t>
            </a:r>
            <a:r>
              <a:rPr lang="hu-HU" i="1" dirty="0" err="1" smtClean="0"/>
              <a:t>unless</a:t>
            </a:r>
            <a:r>
              <a:rPr lang="hu-HU" i="1" dirty="0" smtClean="0"/>
              <a:t> </a:t>
            </a:r>
            <a:r>
              <a:rPr lang="hu-HU" i="1" dirty="0" err="1" smtClean="0"/>
              <a:t>treshold</a:t>
            </a:r>
            <a:r>
              <a:rPr lang="hu-HU" i="1" dirty="0" smtClean="0"/>
              <a:t> </a:t>
            </a:r>
            <a:r>
              <a:rPr lang="hu-HU" i="1" dirty="0" err="1" smtClean="0"/>
              <a:t>reached</a:t>
            </a:r>
            <a:r>
              <a:rPr lang="hu-HU" i="1" dirty="0" smtClean="0"/>
              <a:t>).”</a:t>
            </a:r>
            <a:endParaRPr lang="hu-HU"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Detektálási minták</a:t>
            </a:r>
            <a:endParaRPr lang="hu-HU" dirty="0"/>
          </a:p>
        </p:txBody>
      </p:sp>
      <p:sp>
        <p:nvSpPr>
          <p:cNvPr id="3" name="Tartalom helye 2"/>
          <p:cNvSpPr>
            <a:spLocks noGrp="1"/>
          </p:cNvSpPr>
          <p:nvPr>
            <p:ph idx="1"/>
          </p:nvPr>
        </p:nvSpPr>
        <p:spPr/>
        <p:txBody>
          <a:bodyPr/>
          <a:lstStyle/>
          <a:p>
            <a:r>
              <a:rPr lang="hu-HU" dirty="0" smtClean="0"/>
              <a:t>Néhány minta explicit tárgyalásától eltekintettünk.</a:t>
            </a:r>
            <a:endParaRPr lang="hu-H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Helyreállítási (</a:t>
            </a:r>
            <a:r>
              <a:rPr lang="hu-HU" dirty="0" err="1" smtClean="0"/>
              <a:t>error</a:t>
            </a:r>
            <a:r>
              <a:rPr lang="hu-HU" dirty="0" smtClean="0"/>
              <a:t> </a:t>
            </a:r>
            <a:r>
              <a:rPr lang="hu-HU" dirty="0" err="1" smtClean="0"/>
              <a:t>recovery</a:t>
            </a:r>
            <a:r>
              <a:rPr lang="hu-HU" dirty="0" smtClean="0"/>
              <a:t>) minták</a:t>
            </a:r>
            <a:endParaRPr lang="hu-HU" dirty="0"/>
          </a:p>
        </p:txBody>
      </p:sp>
      <p:graphicFrame>
        <p:nvGraphicFramePr>
          <p:cNvPr id="49155" name="Object 3"/>
          <p:cNvGraphicFramePr>
            <a:graphicFrameLocks noChangeAspect="1"/>
          </p:cNvGraphicFramePr>
          <p:nvPr/>
        </p:nvGraphicFramePr>
        <p:xfrm>
          <a:off x="35496" y="1384349"/>
          <a:ext cx="9069560" cy="4132883"/>
        </p:xfrm>
        <a:graphic>
          <a:graphicData uri="http://schemas.openxmlformats.org/presentationml/2006/ole">
            <mc:AlternateContent xmlns:mc="http://schemas.openxmlformats.org/markup-compatibility/2006">
              <mc:Choice xmlns:v="urn:schemas-microsoft-com:vml" Requires="v">
                <p:oleObj spid="_x0000_s49188" name="Visio" r:id="rId3" imgW="6699083" imgH="3052544" progId="Visio.Drawing.11">
                  <p:embed/>
                </p:oleObj>
              </mc:Choice>
              <mc:Fallback>
                <p:oleObj name="Visio" r:id="rId3" imgW="6699083" imgH="3052544"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384349"/>
                        <a:ext cx="9069560" cy="413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Units</a:t>
            </a:r>
            <a:r>
              <a:rPr lang="hu-HU" dirty="0" smtClean="0"/>
              <a:t> of </a:t>
            </a:r>
            <a:r>
              <a:rPr lang="hu-HU" dirty="0" err="1" smtClean="0"/>
              <a:t>Mitigation</a:t>
            </a:r>
            <a:endParaRPr lang="hu-HU" dirty="0"/>
          </a:p>
        </p:txBody>
      </p:sp>
      <p:sp>
        <p:nvSpPr>
          <p:cNvPr id="3" name="Tartalom helye 2"/>
          <p:cNvSpPr>
            <a:spLocks noGrp="1"/>
          </p:cNvSpPr>
          <p:nvPr>
            <p:ph idx="1"/>
          </p:nvPr>
        </p:nvSpPr>
        <p:spPr/>
        <p:txBody>
          <a:bodyPr/>
          <a:lstStyle/>
          <a:p>
            <a:r>
              <a:rPr lang="hu-HU" dirty="0" err="1" smtClean="0"/>
              <a:t>How</a:t>
            </a:r>
            <a:r>
              <a:rPr lang="hu-HU" dirty="0" smtClean="0"/>
              <a:t> </a:t>
            </a:r>
            <a:r>
              <a:rPr lang="hu-HU" dirty="0" err="1" smtClean="0"/>
              <a:t>can</a:t>
            </a:r>
            <a:r>
              <a:rPr lang="hu-HU" dirty="0" smtClean="0"/>
              <a:t> </a:t>
            </a:r>
            <a:r>
              <a:rPr lang="hu-HU" dirty="0" err="1" smtClean="0"/>
              <a:t>you</a:t>
            </a:r>
            <a:r>
              <a:rPr lang="hu-HU" dirty="0" smtClean="0"/>
              <a:t> </a:t>
            </a:r>
            <a:r>
              <a:rPr lang="hu-HU" dirty="0" err="1" smtClean="0"/>
              <a:t>keep</a:t>
            </a:r>
            <a:r>
              <a:rPr lang="hu-HU" dirty="0" smtClean="0"/>
              <a:t> </a:t>
            </a:r>
            <a:r>
              <a:rPr lang="hu-HU" dirty="0" err="1" smtClean="0"/>
              <a:t>the</a:t>
            </a:r>
            <a:r>
              <a:rPr lang="hu-HU" dirty="0" smtClean="0"/>
              <a:t> </a:t>
            </a:r>
            <a:r>
              <a:rPr lang="hu-HU" dirty="0" err="1" smtClean="0"/>
              <a:t>whole</a:t>
            </a:r>
            <a:r>
              <a:rPr lang="hu-HU" dirty="0" smtClean="0"/>
              <a:t> </a:t>
            </a:r>
            <a:r>
              <a:rPr lang="hu-HU" dirty="0" err="1" smtClean="0"/>
              <a:t>system</a:t>
            </a:r>
            <a:r>
              <a:rPr lang="hu-HU" dirty="0" smtClean="0"/>
              <a:t> </a:t>
            </a:r>
            <a:r>
              <a:rPr lang="hu-HU" dirty="0" err="1" smtClean="0"/>
              <a:t>from</a:t>
            </a:r>
            <a:r>
              <a:rPr lang="hu-HU" dirty="0" smtClean="0"/>
              <a:t> being </a:t>
            </a:r>
            <a:r>
              <a:rPr lang="hu-HU" dirty="0" err="1" smtClean="0"/>
              <a:t>unavailable</a:t>
            </a:r>
            <a:r>
              <a:rPr lang="hu-HU" dirty="0" smtClean="0"/>
              <a:t> </a:t>
            </a:r>
            <a:r>
              <a:rPr lang="hu-HU" dirty="0" err="1" smtClean="0"/>
              <a:t>when</a:t>
            </a:r>
            <a:r>
              <a:rPr lang="hu-HU" dirty="0" smtClean="0"/>
              <a:t> an </a:t>
            </a:r>
            <a:r>
              <a:rPr lang="hu-HU" dirty="0" err="1" smtClean="0"/>
              <a:t>error</a:t>
            </a:r>
            <a:r>
              <a:rPr lang="hu-HU" dirty="0" smtClean="0"/>
              <a:t> </a:t>
            </a:r>
            <a:r>
              <a:rPr lang="hu-HU" dirty="0" err="1" smtClean="0"/>
              <a:t>occurs</a:t>
            </a:r>
            <a:r>
              <a:rPr lang="hu-HU" dirty="0" smtClean="0"/>
              <a:t>?</a:t>
            </a:r>
          </a:p>
          <a:p>
            <a:endParaRPr lang="hu-HU" i="1" dirty="0" smtClean="0"/>
          </a:p>
          <a:p>
            <a:r>
              <a:rPr lang="hu-HU" i="1" dirty="0" smtClean="0"/>
              <a:t>„Design </a:t>
            </a:r>
            <a:r>
              <a:rPr lang="hu-HU" i="1" dirty="0" err="1" smtClean="0"/>
              <a:t>the</a:t>
            </a:r>
            <a:r>
              <a:rPr lang="hu-HU" i="1" dirty="0" smtClean="0"/>
              <a:t> </a:t>
            </a:r>
            <a:r>
              <a:rPr lang="hu-HU" i="1" dirty="0" err="1" smtClean="0"/>
              <a:t>system</a:t>
            </a:r>
            <a:r>
              <a:rPr lang="hu-HU" i="1" dirty="0" smtClean="0"/>
              <a:t> </a:t>
            </a:r>
            <a:r>
              <a:rPr lang="hu-HU" i="1" dirty="0" err="1" smtClean="0"/>
              <a:t>into</a:t>
            </a:r>
            <a:r>
              <a:rPr lang="hu-HU" i="1" dirty="0" smtClean="0"/>
              <a:t> </a:t>
            </a:r>
            <a:r>
              <a:rPr lang="hu-HU" i="1" dirty="0" err="1" smtClean="0"/>
              <a:t>parts</a:t>
            </a:r>
            <a:r>
              <a:rPr lang="hu-HU" i="1" dirty="0" smtClean="0"/>
              <a:t> </a:t>
            </a:r>
            <a:r>
              <a:rPr lang="hu-HU" i="1" dirty="0" err="1" smtClean="0"/>
              <a:t>that</a:t>
            </a:r>
            <a:r>
              <a:rPr lang="hu-HU" i="1" dirty="0" smtClean="0"/>
              <a:t> </a:t>
            </a:r>
            <a:r>
              <a:rPr lang="hu-HU" i="1" dirty="0" err="1" smtClean="0"/>
              <a:t>will</a:t>
            </a:r>
            <a:r>
              <a:rPr lang="hu-HU" i="1" dirty="0" smtClean="0"/>
              <a:t> </a:t>
            </a:r>
            <a:r>
              <a:rPr lang="hu-HU" i="1" dirty="0" err="1" smtClean="0"/>
              <a:t>contain</a:t>
            </a:r>
            <a:r>
              <a:rPr lang="hu-HU" i="1" dirty="0" smtClean="0"/>
              <a:t> </a:t>
            </a:r>
            <a:r>
              <a:rPr lang="hu-HU" i="1" dirty="0" err="1" smtClean="0"/>
              <a:t>both</a:t>
            </a:r>
            <a:r>
              <a:rPr lang="hu-HU" i="1" dirty="0" smtClean="0"/>
              <a:t> </a:t>
            </a:r>
            <a:r>
              <a:rPr lang="hu-HU" i="1" dirty="0" err="1" smtClean="0"/>
              <a:t>any</a:t>
            </a:r>
            <a:r>
              <a:rPr lang="hu-HU" i="1" dirty="0" smtClean="0"/>
              <a:t> </a:t>
            </a:r>
            <a:r>
              <a:rPr lang="hu-HU" i="1" dirty="0" err="1" smtClean="0"/>
              <a:t>errors</a:t>
            </a:r>
            <a:r>
              <a:rPr lang="hu-HU" i="1" dirty="0" smtClean="0"/>
              <a:t> and </a:t>
            </a:r>
            <a:r>
              <a:rPr lang="hu-HU" i="1" dirty="0" err="1" smtClean="0"/>
              <a:t>the</a:t>
            </a:r>
            <a:r>
              <a:rPr lang="hu-HU" i="1" dirty="0" smtClean="0"/>
              <a:t> </a:t>
            </a:r>
            <a:r>
              <a:rPr lang="hu-HU" i="1" dirty="0" err="1" smtClean="0"/>
              <a:t>error</a:t>
            </a:r>
            <a:r>
              <a:rPr lang="hu-HU" i="1" dirty="0" smtClean="0"/>
              <a:t> </a:t>
            </a:r>
            <a:r>
              <a:rPr lang="hu-HU" i="1" dirty="0" err="1" smtClean="0"/>
              <a:t>recovery</a:t>
            </a:r>
            <a:r>
              <a:rPr lang="hu-HU" i="1" dirty="0" smtClean="0"/>
              <a:t>. </a:t>
            </a:r>
            <a:r>
              <a:rPr lang="hu-HU" i="1" dirty="0" err="1" smtClean="0"/>
              <a:t>Choose</a:t>
            </a:r>
            <a:r>
              <a:rPr lang="hu-HU" i="1" dirty="0" smtClean="0"/>
              <a:t> </a:t>
            </a:r>
            <a:r>
              <a:rPr lang="hu-HU" i="1" dirty="0" err="1" smtClean="0"/>
              <a:t>the</a:t>
            </a:r>
            <a:r>
              <a:rPr lang="hu-HU" i="1" dirty="0" smtClean="0"/>
              <a:t> </a:t>
            </a:r>
            <a:r>
              <a:rPr lang="hu-HU" i="1" dirty="0" err="1" smtClean="0"/>
              <a:t>divisions</a:t>
            </a:r>
            <a:r>
              <a:rPr lang="hu-HU" i="1" dirty="0" smtClean="0"/>
              <a:t> </a:t>
            </a:r>
            <a:r>
              <a:rPr lang="hu-HU" i="1" dirty="0" err="1" smtClean="0"/>
              <a:t>that</a:t>
            </a:r>
            <a:r>
              <a:rPr lang="hu-HU" i="1" dirty="0" smtClean="0"/>
              <a:t> </a:t>
            </a:r>
            <a:r>
              <a:rPr lang="hu-HU" i="1" dirty="0" err="1" smtClean="0"/>
              <a:t>make</a:t>
            </a:r>
            <a:r>
              <a:rPr lang="hu-HU" i="1" dirty="0" smtClean="0"/>
              <a:t> </a:t>
            </a:r>
            <a:r>
              <a:rPr lang="hu-HU" i="1" dirty="0" err="1" smtClean="0"/>
              <a:t>sense</a:t>
            </a:r>
            <a:r>
              <a:rPr lang="hu-HU" i="1" dirty="0" smtClean="0"/>
              <a:t> </a:t>
            </a:r>
            <a:r>
              <a:rPr lang="hu-HU" i="1" dirty="0" err="1" smtClean="0"/>
              <a:t>for</a:t>
            </a:r>
            <a:r>
              <a:rPr lang="hu-HU" i="1" dirty="0" smtClean="0"/>
              <a:t> </a:t>
            </a:r>
            <a:r>
              <a:rPr lang="hu-HU" i="1" dirty="0" err="1" smtClean="0"/>
              <a:t>your</a:t>
            </a:r>
            <a:r>
              <a:rPr lang="hu-HU" i="1" dirty="0" smtClean="0"/>
              <a:t> </a:t>
            </a:r>
            <a:r>
              <a:rPr lang="hu-HU" i="1" dirty="0" err="1" smtClean="0"/>
              <a:t>system</a:t>
            </a:r>
            <a:r>
              <a:rPr lang="hu-HU" i="1" dirty="0" smtClean="0"/>
              <a:t>. Design </a:t>
            </a:r>
            <a:r>
              <a:rPr lang="hu-HU" i="1" dirty="0" err="1" smtClean="0"/>
              <a:t>the</a:t>
            </a:r>
            <a:r>
              <a:rPr lang="hu-HU" i="1" dirty="0" smtClean="0"/>
              <a:t> rest of </a:t>
            </a:r>
            <a:r>
              <a:rPr lang="hu-HU" i="1" dirty="0" err="1" smtClean="0"/>
              <a:t>the</a:t>
            </a:r>
            <a:r>
              <a:rPr lang="hu-HU" i="1" dirty="0" smtClean="0"/>
              <a:t> </a:t>
            </a:r>
            <a:r>
              <a:rPr lang="hu-HU" i="1" dirty="0" err="1" smtClean="0"/>
              <a:t>system</a:t>
            </a:r>
            <a:r>
              <a:rPr lang="hu-HU" i="1" dirty="0" smtClean="0"/>
              <a:t> </a:t>
            </a:r>
            <a:r>
              <a:rPr lang="hu-HU" i="1" dirty="0" err="1" smtClean="0"/>
              <a:t>around</a:t>
            </a:r>
            <a:r>
              <a:rPr lang="hu-HU" i="1" dirty="0" smtClean="0"/>
              <a:t> </a:t>
            </a:r>
            <a:r>
              <a:rPr lang="hu-HU" i="1" dirty="0" err="1" smtClean="0"/>
              <a:t>these</a:t>
            </a:r>
            <a:r>
              <a:rPr lang="hu-HU" i="1" dirty="0" smtClean="0"/>
              <a:t> </a:t>
            </a:r>
            <a:r>
              <a:rPr lang="hu-HU" i="1" dirty="0" err="1" smtClean="0"/>
              <a:t>parts</a:t>
            </a:r>
            <a:r>
              <a:rPr lang="hu-HU" i="1" dirty="0" smtClean="0"/>
              <a:t> </a:t>
            </a:r>
            <a:r>
              <a:rPr lang="hu-HU" i="1" dirty="0" err="1" smtClean="0"/>
              <a:t>that</a:t>
            </a:r>
            <a:r>
              <a:rPr lang="hu-HU" i="1" dirty="0" smtClean="0"/>
              <a:t> </a:t>
            </a:r>
            <a:r>
              <a:rPr lang="hu-HU" i="1" dirty="0" err="1" smtClean="0"/>
              <a:t>represent</a:t>
            </a:r>
            <a:r>
              <a:rPr lang="hu-HU" i="1" dirty="0" smtClean="0"/>
              <a:t> </a:t>
            </a:r>
            <a:r>
              <a:rPr lang="hu-HU" i="1" dirty="0" err="1" smtClean="0"/>
              <a:t>the</a:t>
            </a:r>
            <a:r>
              <a:rPr lang="hu-HU" i="1" dirty="0" smtClean="0"/>
              <a:t> </a:t>
            </a:r>
            <a:r>
              <a:rPr lang="hu-HU" i="1" dirty="0" err="1" smtClean="0"/>
              <a:t>basic</a:t>
            </a:r>
            <a:r>
              <a:rPr lang="hu-HU" i="1" dirty="0" smtClean="0"/>
              <a:t> </a:t>
            </a:r>
            <a:r>
              <a:rPr lang="hu-HU" i="1" dirty="0" err="1" smtClean="0"/>
              <a:t>units</a:t>
            </a:r>
            <a:r>
              <a:rPr lang="hu-HU" i="1" dirty="0" smtClean="0"/>
              <a:t> </a:t>
            </a:r>
            <a:r>
              <a:rPr lang="hu-HU" i="1" dirty="0" err="1" smtClean="0"/>
              <a:t>of</a:t>
            </a:r>
            <a:r>
              <a:rPr lang="hu-HU" i="1" dirty="0" smtClean="0"/>
              <a:t> </a:t>
            </a:r>
            <a:r>
              <a:rPr lang="hu-HU" i="1" dirty="0" err="1" smtClean="0"/>
              <a:t>error</a:t>
            </a:r>
            <a:r>
              <a:rPr lang="hu-HU" i="1" dirty="0" smtClean="0"/>
              <a:t> </a:t>
            </a:r>
            <a:r>
              <a:rPr lang="hu-HU" i="1" dirty="0" err="1" smtClean="0"/>
              <a:t>mitigation</a:t>
            </a:r>
            <a:r>
              <a:rPr lang="hu-HU" i="1" dirty="0" smtClean="0"/>
              <a:t>.”</a:t>
            </a:r>
            <a:endParaRPr lang="hu-HU"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Quarantine</a:t>
            </a:r>
            <a:endParaRPr lang="hu-HU" dirty="0"/>
          </a:p>
        </p:txBody>
      </p:sp>
      <p:sp>
        <p:nvSpPr>
          <p:cNvPr id="3" name="Tartalom helye 2"/>
          <p:cNvSpPr>
            <a:spLocks noGrp="1"/>
          </p:cNvSpPr>
          <p:nvPr>
            <p:ph idx="1"/>
          </p:nvPr>
        </p:nvSpPr>
        <p:spPr/>
        <p:txBody>
          <a:bodyPr>
            <a:normAutofit lnSpcReduction="10000"/>
          </a:bodyPr>
          <a:lstStyle/>
          <a:p>
            <a:r>
              <a:rPr lang="hu-HU" dirty="0" err="1" smtClean="0"/>
              <a:t>How</a:t>
            </a:r>
            <a:r>
              <a:rPr lang="hu-HU" dirty="0" smtClean="0"/>
              <a:t> </a:t>
            </a:r>
            <a:r>
              <a:rPr lang="hu-HU" dirty="0" err="1" smtClean="0"/>
              <a:t>can</a:t>
            </a:r>
            <a:r>
              <a:rPr lang="hu-HU" dirty="0" smtClean="0"/>
              <a:t> </a:t>
            </a:r>
            <a:r>
              <a:rPr lang="hu-HU" dirty="0" err="1" smtClean="0"/>
              <a:t>the</a:t>
            </a:r>
            <a:r>
              <a:rPr lang="hu-HU" dirty="0" smtClean="0"/>
              <a:t> </a:t>
            </a:r>
            <a:r>
              <a:rPr lang="hu-HU" dirty="0" err="1" smtClean="0"/>
              <a:t>system</a:t>
            </a:r>
            <a:r>
              <a:rPr lang="hu-HU" dirty="0" smtClean="0"/>
              <a:t> </a:t>
            </a:r>
            <a:r>
              <a:rPr lang="hu-HU" dirty="0" err="1" smtClean="0"/>
              <a:t>prevent</a:t>
            </a:r>
            <a:r>
              <a:rPr lang="hu-HU" dirty="0" smtClean="0"/>
              <a:t> </a:t>
            </a:r>
            <a:r>
              <a:rPr lang="hu-HU" dirty="0" err="1" smtClean="0"/>
              <a:t>errors</a:t>
            </a:r>
            <a:r>
              <a:rPr lang="hu-HU" dirty="0" smtClean="0"/>
              <a:t> </a:t>
            </a:r>
            <a:r>
              <a:rPr lang="hu-HU" dirty="0" err="1" smtClean="0"/>
              <a:t>from</a:t>
            </a:r>
            <a:r>
              <a:rPr lang="hu-HU" dirty="0" smtClean="0"/>
              <a:t> </a:t>
            </a:r>
            <a:r>
              <a:rPr lang="hu-HU" dirty="0" err="1" smtClean="0"/>
              <a:t>spreading</a:t>
            </a:r>
            <a:r>
              <a:rPr lang="hu-HU" dirty="0" smtClean="0"/>
              <a:t>?</a:t>
            </a:r>
          </a:p>
          <a:p>
            <a:endParaRPr lang="hu-HU" dirty="0" smtClean="0"/>
          </a:p>
          <a:p>
            <a:r>
              <a:rPr lang="hu-HU" i="1" dirty="0" smtClean="0"/>
              <a:t>„</a:t>
            </a:r>
            <a:r>
              <a:rPr lang="hu-HU" i="1" dirty="0" err="1" smtClean="0"/>
              <a:t>Establish</a:t>
            </a:r>
            <a:r>
              <a:rPr lang="hu-HU" i="1" dirty="0" smtClean="0"/>
              <a:t> a </a:t>
            </a:r>
            <a:r>
              <a:rPr lang="hu-HU" i="1" dirty="0" err="1" smtClean="0"/>
              <a:t>barrier</a:t>
            </a:r>
            <a:r>
              <a:rPr lang="hu-HU" i="1" dirty="0" smtClean="0"/>
              <a:t> </a:t>
            </a:r>
            <a:r>
              <a:rPr lang="hu-HU" i="1" dirty="0" err="1" smtClean="0"/>
              <a:t>around</a:t>
            </a:r>
            <a:r>
              <a:rPr lang="hu-HU" i="1" dirty="0" smtClean="0"/>
              <a:t> </a:t>
            </a:r>
            <a:r>
              <a:rPr lang="hu-HU" i="1" dirty="0" err="1" smtClean="0"/>
              <a:t>the</a:t>
            </a:r>
            <a:r>
              <a:rPr lang="hu-HU" i="1" dirty="0" smtClean="0"/>
              <a:t> </a:t>
            </a:r>
            <a:r>
              <a:rPr lang="hu-HU" i="1" dirty="0" err="1" smtClean="0"/>
              <a:t>element</a:t>
            </a:r>
            <a:r>
              <a:rPr lang="hu-HU" i="1" dirty="0" smtClean="0"/>
              <a:t> </a:t>
            </a:r>
            <a:r>
              <a:rPr lang="hu-HU" i="1" dirty="0" err="1" smtClean="0"/>
              <a:t>that</a:t>
            </a:r>
            <a:r>
              <a:rPr lang="hu-HU" i="1" dirty="0" smtClean="0"/>
              <a:t> </a:t>
            </a:r>
            <a:r>
              <a:rPr lang="hu-HU" i="1" dirty="0" err="1" smtClean="0"/>
              <a:t>prevents</a:t>
            </a:r>
            <a:r>
              <a:rPr lang="hu-HU" i="1" dirty="0" smtClean="0"/>
              <a:t> </a:t>
            </a:r>
            <a:r>
              <a:rPr lang="hu-HU" i="1" dirty="0" err="1" smtClean="0"/>
              <a:t>it</a:t>
            </a:r>
            <a:r>
              <a:rPr lang="hu-HU" i="1" dirty="0" smtClean="0"/>
              <a:t> </a:t>
            </a:r>
            <a:r>
              <a:rPr lang="hu-HU" i="1" dirty="0" err="1" smtClean="0"/>
              <a:t>from</a:t>
            </a:r>
            <a:r>
              <a:rPr lang="hu-HU" i="1" dirty="0" smtClean="0"/>
              <a:t> </a:t>
            </a:r>
            <a:r>
              <a:rPr lang="hu-HU" i="1" dirty="0" err="1" smtClean="0"/>
              <a:t>both</a:t>
            </a:r>
            <a:r>
              <a:rPr lang="hu-HU" i="1" dirty="0" smtClean="0"/>
              <a:t> </a:t>
            </a:r>
            <a:r>
              <a:rPr lang="hu-HU" i="1" dirty="0" err="1" smtClean="0"/>
              <a:t>contributing</a:t>
            </a:r>
            <a:r>
              <a:rPr lang="hu-HU" i="1" dirty="0" smtClean="0"/>
              <a:t> </a:t>
            </a:r>
            <a:r>
              <a:rPr lang="hu-HU" i="1" dirty="0" err="1" smtClean="0"/>
              <a:t>to</a:t>
            </a:r>
            <a:r>
              <a:rPr lang="hu-HU" i="1" dirty="0" smtClean="0"/>
              <a:t> </a:t>
            </a:r>
            <a:r>
              <a:rPr lang="hu-HU" i="1" dirty="0" err="1" smtClean="0"/>
              <a:t>the</a:t>
            </a:r>
            <a:r>
              <a:rPr lang="hu-HU" i="1" dirty="0" smtClean="0"/>
              <a:t> </a:t>
            </a:r>
            <a:r>
              <a:rPr lang="hu-HU" i="1" dirty="0" err="1" smtClean="0"/>
              <a:t>useful</a:t>
            </a:r>
            <a:r>
              <a:rPr lang="hu-HU" i="1" dirty="0" smtClean="0"/>
              <a:t> </a:t>
            </a:r>
            <a:r>
              <a:rPr lang="hu-HU" i="1" dirty="0" err="1" smtClean="0"/>
              <a:t>work</a:t>
            </a:r>
            <a:r>
              <a:rPr lang="hu-HU" i="1" dirty="0" smtClean="0"/>
              <a:t> and </a:t>
            </a:r>
            <a:r>
              <a:rPr lang="hu-HU" i="1" dirty="0" err="1" smtClean="0"/>
              <a:t>also</a:t>
            </a:r>
            <a:r>
              <a:rPr lang="hu-HU" i="1" dirty="0" smtClean="0"/>
              <a:t> </a:t>
            </a:r>
            <a:r>
              <a:rPr lang="hu-HU" i="1" dirty="0" err="1" smtClean="0"/>
              <a:t>prevents</a:t>
            </a:r>
            <a:r>
              <a:rPr lang="hu-HU" i="1" dirty="0" smtClean="0"/>
              <a:t> </a:t>
            </a:r>
            <a:r>
              <a:rPr lang="hu-HU" i="1" dirty="0" err="1" smtClean="0"/>
              <a:t>it</a:t>
            </a:r>
            <a:r>
              <a:rPr lang="hu-HU" i="1" dirty="0" smtClean="0"/>
              <a:t> </a:t>
            </a:r>
            <a:r>
              <a:rPr lang="hu-HU" i="1" dirty="0" err="1" smtClean="0"/>
              <a:t>from</a:t>
            </a:r>
            <a:r>
              <a:rPr lang="hu-HU" i="1" dirty="0" smtClean="0"/>
              <a:t> </a:t>
            </a:r>
            <a:r>
              <a:rPr lang="hu-HU" i="1" dirty="0" err="1" smtClean="0"/>
              <a:t>propagating</a:t>
            </a:r>
            <a:r>
              <a:rPr lang="hu-HU" i="1" dirty="0" smtClean="0"/>
              <a:t> </a:t>
            </a:r>
            <a:r>
              <a:rPr lang="hu-HU" i="1" dirty="0" err="1" smtClean="0"/>
              <a:t>its</a:t>
            </a:r>
            <a:r>
              <a:rPr lang="hu-HU" i="1" dirty="0" smtClean="0"/>
              <a:t> </a:t>
            </a:r>
            <a:r>
              <a:rPr lang="hu-HU" i="1" dirty="0" err="1" smtClean="0"/>
              <a:t>error</a:t>
            </a:r>
            <a:r>
              <a:rPr lang="hu-HU" i="1" dirty="0" smtClean="0"/>
              <a:t> </a:t>
            </a:r>
            <a:r>
              <a:rPr lang="hu-HU" i="1" dirty="0" err="1" smtClean="0"/>
              <a:t>into</a:t>
            </a:r>
            <a:r>
              <a:rPr lang="hu-HU" i="1" dirty="0" smtClean="0"/>
              <a:t> </a:t>
            </a:r>
            <a:r>
              <a:rPr lang="hu-HU" i="1" dirty="0" err="1" smtClean="0"/>
              <a:t>other</a:t>
            </a:r>
            <a:r>
              <a:rPr lang="hu-HU" i="1" dirty="0" smtClean="0"/>
              <a:t> </a:t>
            </a:r>
            <a:r>
              <a:rPr lang="hu-HU" i="1" dirty="0" err="1" smtClean="0"/>
              <a:t>parts</a:t>
            </a:r>
            <a:r>
              <a:rPr lang="hu-HU" i="1" dirty="0" smtClean="0"/>
              <a:t> of </a:t>
            </a:r>
            <a:r>
              <a:rPr lang="hu-HU" i="1" dirty="0" err="1" smtClean="0"/>
              <a:t>the</a:t>
            </a:r>
            <a:r>
              <a:rPr lang="hu-HU" i="1" dirty="0" smtClean="0"/>
              <a:t> </a:t>
            </a:r>
            <a:r>
              <a:rPr lang="hu-HU" i="1" dirty="0" err="1" smtClean="0"/>
              <a:t>system</a:t>
            </a:r>
            <a:r>
              <a:rPr lang="hu-HU" i="1" dirty="0" smtClean="0"/>
              <a:t>.”</a:t>
            </a:r>
          </a:p>
          <a:p>
            <a:endParaRPr lang="hu-HU" i="1" dirty="0" smtClean="0"/>
          </a:p>
          <a:p>
            <a:r>
              <a:rPr lang="hu-HU" dirty="0" err="1" smtClean="0"/>
              <a:t>Examples</a:t>
            </a:r>
            <a:r>
              <a:rPr lang="hu-HU" dirty="0" smtClean="0"/>
              <a:t>?</a:t>
            </a:r>
          </a:p>
          <a:p>
            <a:pPr lvl="1"/>
            <a:r>
              <a:rPr lang="hu-HU" dirty="0" err="1" smtClean="0"/>
              <a:t>Desktop</a:t>
            </a:r>
            <a:r>
              <a:rPr lang="hu-HU" dirty="0" smtClean="0"/>
              <a:t> </a:t>
            </a:r>
            <a:r>
              <a:rPr lang="hu-HU" dirty="0" err="1" smtClean="0"/>
              <a:t>virus</a:t>
            </a:r>
            <a:r>
              <a:rPr lang="hu-HU" dirty="0" smtClean="0"/>
              <a:t> </a:t>
            </a:r>
            <a:r>
              <a:rPr lang="hu-HU" dirty="0" err="1" smtClean="0"/>
              <a:t>scanners</a:t>
            </a:r>
            <a:r>
              <a:rPr lang="hu-HU" dirty="0" smtClean="0"/>
              <a:t>, Intel </a:t>
            </a:r>
            <a:r>
              <a:rPr lang="hu-HU" dirty="0" err="1" smtClean="0"/>
              <a:t>vPro</a:t>
            </a:r>
            <a:r>
              <a:rPr lang="hu-HU" dirty="0" smtClean="0"/>
              <a:t>, BME intranet, </a:t>
            </a:r>
            <a:r>
              <a:rPr lang="hu-HU" dirty="0" err="1" smtClean="0"/>
              <a:t>spacecrafts</a:t>
            </a:r>
            <a:r>
              <a:rPr lang="hu-HU" dirty="0" smtClean="0"/>
              <a:t> </a:t>
            </a:r>
            <a:r>
              <a:rPr lang="hu-HU" dirty="0" smtClean="0">
                <a:sym typeface="Wingdings" pitchFamily="2" charset="2"/>
              </a:rPr>
              <a:t></a:t>
            </a:r>
            <a:endParaRPr lang="hu-H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Helyreállítási minták</a:t>
            </a:r>
            <a:endParaRPr lang="hu-HU" dirty="0"/>
          </a:p>
        </p:txBody>
      </p:sp>
      <p:graphicFrame>
        <p:nvGraphicFramePr>
          <p:cNvPr id="49155" name="Object 3"/>
          <p:cNvGraphicFramePr>
            <a:graphicFrameLocks noChangeAspect="1"/>
          </p:cNvGraphicFramePr>
          <p:nvPr/>
        </p:nvGraphicFramePr>
        <p:xfrm>
          <a:off x="35496" y="1384349"/>
          <a:ext cx="9069560" cy="4132883"/>
        </p:xfrm>
        <a:graphic>
          <a:graphicData uri="http://schemas.openxmlformats.org/presentationml/2006/ole">
            <mc:AlternateContent xmlns:mc="http://schemas.openxmlformats.org/markup-compatibility/2006">
              <mc:Choice xmlns:v="urn:schemas-microsoft-com:vml" Requires="v">
                <p:oleObj spid="_x0000_s50211" name="Visio" r:id="rId3" imgW="6699083" imgH="3052544" progId="Visio.Drawing.11">
                  <p:embed/>
                </p:oleObj>
              </mc:Choice>
              <mc:Fallback>
                <p:oleObj name="Visio" r:id="rId3" imgW="6699083" imgH="3052544"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384349"/>
                        <a:ext cx="9069560" cy="413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Concentrated</a:t>
            </a:r>
            <a:r>
              <a:rPr lang="hu-HU" dirty="0" smtClean="0"/>
              <a:t> </a:t>
            </a:r>
            <a:r>
              <a:rPr lang="hu-HU" dirty="0" err="1" smtClean="0"/>
              <a:t>recovery</a:t>
            </a:r>
            <a:endParaRPr lang="hu-HU" dirty="0"/>
          </a:p>
        </p:txBody>
      </p:sp>
      <p:sp>
        <p:nvSpPr>
          <p:cNvPr id="3" name="Tartalom helye 2"/>
          <p:cNvSpPr>
            <a:spLocks noGrp="1"/>
          </p:cNvSpPr>
          <p:nvPr>
            <p:ph idx="1"/>
          </p:nvPr>
        </p:nvSpPr>
        <p:spPr/>
        <p:txBody>
          <a:bodyPr>
            <a:normAutofit/>
          </a:bodyPr>
          <a:lstStyle/>
          <a:p>
            <a:r>
              <a:rPr lang="hu-HU" dirty="0" err="1" smtClean="0"/>
              <a:t>When</a:t>
            </a:r>
            <a:r>
              <a:rPr lang="hu-HU" dirty="0" smtClean="0"/>
              <a:t> </a:t>
            </a:r>
            <a:r>
              <a:rPr lang="hu-HU" dirty="0" err="1" smtClean="0"/>
              <a:t>processing</a:t>
            </a:r>
            <a:r>
              <a:rPr lang="hu-HU" dirty="0" smtClean="0"/>
              <a:t> an </a:t>
            </a:r>
            <a:r>
              <a:rPr lang="hu-HU" dirty="0" err="1" smtClean="0"/>
              <a:t>error</a:t>
            </a:r>
            <a:r>
              <a:rPr lang="hu-HU" dirty="0" smtClean="0"/>
              <a:t>, </a:t>
            </a:r>
            <a:r>
              <a:rPr lang="hu-HU" dirty="0" err="1" smtClean="0"/>
              <a:t>how</a:t>
            </a:r>
            <a:r>
              <a:rPr lang="hu-HU" dirty="0" smtClean="0"/>
              <a:t> </a:t>
            </a:r>
            <a:r>
              <a:rPr lang="hu-HU" dirty="0" err="1" smtClean="0"/>
              <a:t>should</a:t>
            </a:r>
            <a:r>
              <a:rPr lang="hu-HU" dirty="0" smtClean="0"/>
              <a:t> </a:t>
            </a:r>
            <a:r>
              <a:rPr lang="hu-HU" dirty="0" err="1" smtClean="0"/>
              <a:t>the</a:t>
            </a:r>
            <a:r>
              <a:rPr lang="hu-HU" dirty="0" smtClean="0"/>
              <a:t> </a:t>
            </a:r>
            <a:r>
              <a:rPr lang="hu-HU" dirty="0" err="1" smtClean="0"/>
              <a:t>system</a:t>
            </a:r>
            <a:r>
              <a:rPr lang="hu-HU" dirty="0" smtClean="0"/>
              <a:t> </a:t>
            </a:r>
            <a:r>
              <a:rPr lang="hu-HU" dirty="0" err="1" smtClean="0"/>
              <a:t>minimize</a:t>
            </a:r>
            <a:r>
              <a:rPr lang="hu-HU" dirty="0" smtClean="0"/>
              <a:t> </a:t>
            </a:r>
            <a:r>
              <a:rPr lang="hu-HU" dirty="0" err="1" smtClean="0"/>
              <a:t>unavailability</a:t>
            </a:r>
            <a:r>
              <a:rPr lang="hu-HU" dirty="0" smtClean="0"/>
              <a:t>?</a:t>
            </a:r>
          </a:p>
          <a:p>
            <a:endParaRPr lang="hu-HU" dirty="0" smtClean="0"/>
          </a:p>
          <a:p>
            <a:r>
              <a:rPr lang="hu-HU" i="1" dirty="0" smtClean="0"/>
              <a:t>„</a:t>
            </a:r>
            <a:r>
              <a:rPr lang="hu-HU" i="1" dirty="0" err="1" smtClean="0"/>
              <a:t>Focus</a:t>
            </a:r>
            <a:r>
              <a:rPr lang="hu-HU" i="1" dirty="0" smtClean="0"/>
              <a:t> </a:t>
            </a:r>
            <a:r>
              <a:rPr lang="hu-HU" i="1" dirty="0" err="1" smtClean="0"/>
              <a:t>all</a:t>
            </a:r>
            <a:r>
              <a:rPr lang="hu-HU" i="1" dirty="0" smtClean="0"/>
              <a:t> </a:t>
            </a:r>
            <a:r>
              <a:rPr lang="hu-HU" i="1" dirty="0" err="1" smtClean="0"/>
              <a:t>necessary</a:t>
            </a:r>
            <a:r>
              <a:rPr lang="hu-HU" i="1" dirty="0" smtClean="0"/>
              <a:t> </a:t>
            </a:r>
            <a:r>
              <a:rPr lang="hu-HU" i="1" dirty="0" err="1" smtClean="0"/>
              <a:t>resources</a:t>
            </a:r>
            <a:r>
              <a:rPr lang="hu-HU" i="1" dirty="0" smtClean="0"/>
              <a:t> </a:t>
            </a:r>
            <a:r>
              <a:rPr lang="hu-HU" i="1" dirty="0" err="1" smtClean="0"/>
              <a:t>on</a:t>
            </a:r>
            <a:r>
              <a:rPr lang="hu-HU" i="1" dirty="0" smtClean="0"/>
              <a:t> </a:t>
            </a:r>
            <a:r>
              <a:rPr lang="hu-HU" i="1" dirty="0" err="1" smtClean="0"/>
              <a:t>the</a:t>
            </a:r>
            <a:r>
              <a:rPr lang="hu-HU" i="1" dirty="0" smtClean="0"/>
              <a:t> </a:t>
            </a:r>
            <a:r>
              <a:rPr lang="hu-HU" i="1" dirty="0" err="1" smtClean="0"/>
              <a:t>recovery</a:t>
            </a:r>
            <a:r>
              <a:rPr lang="hu-HU" i="1" dirty="0" smtClean="0"/>
              <a:t> </a:t>
            </a:r>
            <a:r>
              <a:rPr lang="hu-HU" i="1" dirty="0" err="1" smtClean="0"/>
              <a:t>task</a:t>
            </a:r>
            <a:r>
              <a:rPr lang="hu-HU" i="1" dirty="0" smtClean="0"/>
              <a:t> </a:t>
            </a:r>
            <a:r>
              <a:rPr lang="hu-HU" i="1" dirty="0" err="1" smtClean="0"/>
              <a:t>so</a:t>
            </a:r>
            <a:r>
              <a:rPr lang="hu-HU" i="1" dirty="0" smtClean="0"/>
              <a:t> </a:t>
            </a:r>
            <a:r>
              <a:rPr lang="hu-HU" i="1" dirty="0" err="1" smtClean="0"/>
              <a:t>that</a:t>
            </a:r>
            <a:r>
              <a:rPr lang="hu-HU" i="1" dirty="0" smtClean="0"/>
              <a:t> </a:t>
            </a:r>
            <a:r>
              <a:rPr lang="hu-HU" i="1" dirty="0" err="1" smtClean="0"/>
              <a:t>the</a:t>
            </a:r>
            <a:r>
              <a:rPr lang="hu-HU" i="1" dirty="0" smtClean="0"/>
              <a:t> </a:t>
            </a:r>
            <a:r>
              <a:rPr lang="hu-HU" i="1" dirty="0" err="1" smtClean="0"/>
              <a:t>recovery</a:t>
            </a:r>
            <a:r>
              <a:rPr lang="hu-HU" i="1" dirty="0" smtClean="0"/>
              <a:t> </a:t>
            </a:r>
            <a:r>
              <a:rPr lang="hu-HU" i="1" dirty="0" err="1" smtClean="0"/>
              <a:t>time</a:t>
            </a:r>
            <a:r>
              <a:rPr lang="hu-HU" i="1" dirty="0" smtClean="0"/>
              <a:t> </a:t>
            </a:r>
            <a:r>
              <a:rPr lang="hu-HU" i="1" dirty="0" err="1" smtClean="0"/>
              <a:t>can</a:t>
            </a:r>
            <a:r>
              <a:rPr lang="hu-HU" i="1" dirty="0" smtClean="0"/>
              <a:t> be </a:t>
            </a:r>
            <a:r>
              <a:rPr lang="hu-HU" i="1" dirty="0" err="1" smtClean="0"/>
              <a:t>minimized</a:t>
            </a:r>
            <a:r>
              <a:rPr lang="hu-HU" i="1" dirty="0" smtClean="0"/>
              <a:t>.”</a:t>
            </a:r>
          </a:p>
          <a:p>
            <a:endParaRPr lang="hu-HU" i="1" dirty="0" smtClean="0"/>
          </a:p>
          <a:p>
            <a:r>
              <a:rPr lang="hu-HU" dirty="0" err="1" smtClean="0"/>
              <a:t>Also</a:t>
            </a:r>
            <a:r>
              <a:rPr lang="hu-HU" dirty="0" smtClean="0"/>
              <a:t> </a:t>
            </a:r>
            <a:r>
              <a:rPr lang="hu-HU" dirty="0" err="1" smtClean="0"/>
              <a:t>reduces</a:t>
            </a:r>
            <a:r>
              <a:rPr lang="hu-HU" dirty="0" smtClean="0"/>
              <a:t> </a:t>
            </a:r>
            <a:r>
              <a:rPr lang="hu-HU" dirty="0" err="1" smtClean="0"/>
              <a:t>risk</a:t>
            </a:r>
            <a:endParaRPr lang="hu-HU" dirty="0" smtClean="0"/>
          </a:p>
          <a:p>
            <a:r>
              <a:rPr lang="hu-HU" dirty="0" err="1" smtClean="0"/>
              <a:t>Needs</a:t>
            </a:r>
            <a:r>
              <a:rPr lang="hu-HU" dirty="0" smtClean="0"/>
              <a:t> </a:t>
            </a:r>
            <a:r>
              <a:rPr lang="hu-HU" dirty="0" err="1" smtClean="0"/>
              <a:t>proper</a:t>
            </a:r>
            <a:r>
              <a:rPr lang="hu-HU" dirty="0" smtClean="0"/>
              <a:t> </a:t>
            </a:r>
            <a:r>
              <a:rPr lang="hu-HU" dirty="0" err="1" smtClean="0"/>
              <a:t>selection</a:t>
            </a:r>
            <a:r>
              <a:rPr lang="hu-HU" dirty="0" smtClean="0"/>
              <a:t> of </a:t>
            </a:r>
            <a:r>
              <a:rPr lang="hu-HU" dirty="0" err="1" smtClean="0"/>
              <a:t>Units</a:t>
            </a:r>
            <a:r>
              <a:rPr lang="hu-HU" dirty="0" smtClean="0"/>
              <a:t> </a:t>
            </a:r>
            <a:r>
              <a:rPr lang="hu-HU" dirty="0" err="1" smtClean="0"/>
              <a:t>of</a:t>
            </a:r>
            <a:r>
              <a:rPr lang="hu-HU" dirty="0" smtClean="0"/>
              <a:t> </a:t>
            </a:r>
            <a:r>
              <a:rPr lang="hu-HU" dirty="0" err="1" smtClean="0"/>
              <a:t>Mitigation</a:t>
            </a:r>
            <a:endParaRPr lang="hu-HU" dirty="0" smtClean="0"/>
          </a:p>
          <a:p>
            <a:endParaRPr lang="hu-HU" i="1"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Helyreállítási minták</a:t>
            </a:r>
            <a:endParaRPr lang="hu-HU" dirty="0"/>
          </a:p>
        </p:txBody>
      </p:sp>
      <p:graphicFrame>
        <p:nvGraphicFramePr>
          <p:cNvPr id="49155" name="Object 3"/>
          <p:cNvGraphicFramePr>
            <a:graphicFrameLocks noChangeAspect="1"/>
          </p:cNvGraphicFramePr>
          <p:nvPr/>
        </p:nvGraphicFramePr>
        <p:xfrm>
          <a:off x="35496" y="1384349"/>
          <a:ext cx="9069560" cy="4132883"/>
        </p:xfrm>
        <a:graphic>
          <a:graphicData uri="http://schemas.openxmlformats.org/presentationml/2006/ole">
            <mc:AlternateContent xmlns:mc="http://schemas.openxmlformats.org/markup-compatibility/2006">
              <mc:Choice xmlns:v="urn:schemas-microsoft-com:vml" Requires="v">
                <p:oleObj spid="_x0000_s105507" name="Visio" r:id="rId3" imgW="6699083" imgH="3052544" progId="Visio.Drawing.11">
                  <p:embed/>
                </p:oleObj>
              </mc:Choice>
              <mc:Fallback>
                <p:oleObj name="Visio" r:id="rId3" imgW="6699083" imgH="3052544"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384349"/>
                        <a:ext cx="9069560" cy="413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Error</a:t>
            </a:r>
            <a:r>
              <a:rPr lang="hu-HU" dirty="0" smtClean="0"/>
              <a:t> </a:t>
            </a:r>
            <a:r>
              <a:rPr lang="hu-HU" dirty="0" err="1" smtClean="0"/>
              <a:t>Handler</a:t>
            </a:r>
            <a:endParaRPr lang="hu-HU" dirty="0"/>
          </a:p>
        </p:txBody>
      </p:sp>
      <p:sp>
        <p:nvSpPr>
          <p:cNvPr id="3" name="Tartalom helye 2"/>
          <p:cNvSpPr>
            <a:spLocks noGrp="1"/>
          </p:cNvSpPr>
          <p:nvPr>
            <p:ph idx="1"/>
          </p:nvPr>
        </p:nvSpPr>
        <p:spPr/>
        <p:txBody>
          <a:bodyPr/>
          <a:lstStyle/>
          <a:p>
            <a:r>
              <a:rPr lang="hu-HU" dirty="0" err="1" smtClean="0"/>
              <a:t>Developing</a:t>
            </a:r>
            <a:r>
              <a:rPr lang="hu-HU" dirty="0" smtClean="0"/>
              <a:t> and </a:t>
            </a:r>
            <a:r>
              <a:rPr lang="hu-HU" dirty="0" err="1" smtClean="0"/>
              <a:t>maintaining</a:t>
            </a:r>
            <a:r>
              <a:rPr lang="hu-HU" dirty="0" smtClean="0"/>
              <a:t> </a:t>
            </a:r>
            <a:r>
              <a:rPr lang="hu-HU" dirty="0" err="1" smtClean="0"/>
              <a:t>application</a:t>
            </a:r>
            <a:r>
              <a:rPr lang="hu-HU" dirty="0" smtClean="0"/>
              <a:t> </a:t>
            </a:r>
            <a:r>
              <a:rPr lang="hu-HU" dirty="0" err="1" smtClean="0"/>
              <a:t>code</a:t>
            </a:r>
            <a:r>
              <a:rPr lang="hu-HU" dirty="0" smtClean="0"/>
              <a:t> is </a:t>
            </a:r>
            <a:r>
              <a:rPr lang="hu-HU" dirty="0" err="1" smtClean="0"/>
              <a:t>complicated</a:t>
            </a:r>
            <a:r>
              <a:rPr lang="hu-HU" dirty="0" smtClean="0"/>
              <a:t> </a:t>
            </a:r>
            <a:r>
              <a:rPr lang="hu-HU" dirty="0" err="1" smtClean="0"/>
              <a:t>by</a:t>
            </a:r>
            <a:r>
              <a:rPr lang="hu-HU" dirty="0" smtClean="0"/>
              <a:t> </a:t>
            </a:r>
            <a:r>
              <a:rPr lang="hu-HU" dirty="0" err="1" smtClean="0"/>
              <a:t>the</a:t>
            </a:r>
            <a:r>
              <a:rPr lang="hu-HU" dirty="0" smtClean="0"/>
              <a:t> </a:t>
            </a:r>
            <a:r>
              <a:rPr lang="hu-HU" dirty="0" err="1" smtClean="0"/>
              <a:t>need</a:t>
            </a:r>
            <a:r>
              <a:rPr lang="hu-HU" dirty="0" smtClean="0"/>
              <a:t> </a:t>
            </a:r>
            <a:r>
              <a:rPr lang="hu-HU" dirty="0" err="1" smtClean="0"/>
              <a:t>to</a:t>
            </a:r>
            <a:r>
              <a:rPr lang="hu-HU" dirty="0" smtClean="0"/>
              <a:t> </a:t>
            </a:r>
            <a:r>
              <a:rPr lang="hu-HU" dirty="0" err="1" smtClean="0"/>
              <a:t>process</a:t>
            </a:r>
            <a:r>
              <a:rPr lang="hu-HU" dirty="0" smtClean="0"/>
              <a:t> </a:t>
            </a:r>
            <a:r>
              <a:rPr lang="hu-HU" dirty="0" err="1" smtClean="0"/>
              <a:t>errors</a:t>
            </a:r>
            <a:r>
              <a:rPr lang="hu-HU" dirty="0" smtClean="0"/>
              <a:t>.</a:t>
            </a:r>
          </a:p>
          <a:p>
            <a:endParaRPr lang="hu-HU" dirty="0" smtClean="0"/>
          </a:p>
          <a:p>
            <a:r>
              <a:rPr lang="hu-HU" i="1" dirty="0" smtClean="0"/>
              <a:t>„Separate error processing code in special handling blocks for easier maintenance.”</a:t>
            </a:r>
          </a:p>
          <a:p>
            <a:endParaRPr lang="hu-HU" i="1" dirty="0" smtClean="0"/>
          </a:p>
          <a:p>
            <a:r>
              <a:rPr lang="hu-HU" dirty="0" smtClean="0"/>
              <a:t>(Java) </a:t>
            </a:r>
            <a:r>
              <a:rPr lang="hu-HU" dirty="0" err="1" smtClean="0"/>
              <a:t>exceptions</a:t>
            </a:r>
            <a:r>
              <a:rPr lang="hu-HU" dirty="0" smtClean="0"/>
              <a:t>!</a:t>
            </a:r>
            <a:endParaRPr lang="hu-HU"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Helyreállítási minták</a:t>
            </a:r>
            <a:endParaRPr lang="hu-HU" dirty="0"/>
          </a:p>
        </p:txBody>
      </p:sp>
      <p:graphicFrame>
        <p:nvGraphicFramePr>
          <p:cNvPr id="49155" name="Object 3"/>
          <p:cNvGraphicFramePr>
            <a:graphicFrameLocks noChangeAspect="1"/>
          </p:cNvGraphicFramePr>
          <p:nvPr/>
        </p:nvGraphicFramePr>
        <p:xfrm>
          <a:off x="35496" y="1384349"/>
          <a:ext cx="9069560" cy="4132883"/>
        </p:xfrm>
        <a:graphic>
          <a:graphicData uri="http://schemas.openxmlformats.org/presentationml/2006/ole">
            <mc:AlternateContent xmlns:mc="http://schemas.openxmlformats.org/markup-compatibility/2006">
              <mc:Choice xmlns:v="urn:schemas-microsoft-com:vml" Requires="v">
                <p:oleObj spid="_x0000_s145443" name="Visio" r:id="rId3" imgW="6699083" imgH="3052544" progId="Visio.Drawing.11">
                  <p:embed/>
                </p:oleObj>
              </mc:Choice>
              <mc:Fallback>
                <p:oleObj name="Visio" r:id="rId3" imgW="6699083" imgH="3052544"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384349"/>
                        <a:ext cx="9069560" cy="413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Restart</a:t>
            </a:r>
            <a:endParaRPr lang="hu-HU" dirty="0"/>
          </a:p>
        </p:txBody>
      </p:sp>
      <p:sp>
        <p:nvSpPr>
          <p:cNvPr id="3" name="Tartalom helye 2"/>
          <p:cNvSpPr>
            <a:spLocks noGrp="1"/>
          </p:cNvSpPr>
          <p:nvPr>
            <p:ph idx="1"/>
          </p:nvPr>
        </p:nvSpPr>
        <p:spPr/>
        <p:txBody>
          <a:bodyPr/>
          <a:lstStyle/>
          <a:p>
            <a:r>
              <a:rPr lang="hu-HU" dirty="0" err="1" smtClean="0"/>
              <a:t>How</a:t>
            </a:r>
            <a:r>
              <a:rPr lang="hu-HU" dirty="0" smtClean="0"/>
              <a:t> </a:t>
            </a:r>
            <a:r>
              <a:rPr lang="hu-HU" dirty="0" err="1" smtClean="0"/>
              <a:t>can</a:t>
            </a:r>
            <a:r>
              <a:rPr lang="hu-HU" dirty="0" smtClean="0"/>
              <a:t> </a:t>
            </a:r>
            <a:r>
              <a:rPr lang="hu-HU" dirty="0" err="1" smtClean="0"/>
              <a:t>execution</a:t>
            </a:r>
            <a:r>
              <a:rPr lang="hu-HU" dirty="0" smtClean="0"/>
              <a:t> </a:t>
            </a:r>
            <a:r>
              <a:rPr lang="hu-HU" dirty="0" err="1" smtClean="0"/>
              <a:t>resume</a:t>
            </a:r>
            <a:r>
              <a:rPr lang="hu-HU" dirty="0" smtClean="0"/>
              <a:t> </a:t>
            </a:r>
            <a:r>
              <a:rPr lang="hu-HU" dirty="0" err="1" smtClean="0"/>
              <a:t>when</a:t>
            </a:r>
            <a:r>
              <a:rPr lang="hu-HU" dirty="0" smtClean="0"/>
              <a:t> </a:t>
            </a:r>
            <a:r>
              <a:rPr lang="hu-HU" dirty="0" err="1" smtClean="0"/>
              <a:t>recovery</a:t>
            </a:r>
            <a:r>
              <a:rPr lang="hu-HU" dirty="0" smtClean="0"/>
              <a:t> </a:t>
            </a:r>
            <a:r>
              <a:rPr lang="hu-HU" dirty="0" err="1" smtClean="0"/>
              <a:t>from</a:t>
            </a:r>
            <a:r>
              <a:rPr lang="hu-HU" dirty="0" smtClean="0"/>
              <a:t> </a:t>
            </a:r>
            <a:r>
              <a:rPr lang="hu-HU" dirty="0" err="1" smtClean="0"/>
              <a:t>the</a:t>
            </a:r>
            <a:r>
              <a:rPr lang="hu-HU" dirty="0" smtClean="0"/>
              <a:t> </a:t>
            </a:r>
            <a:r>
              <a:rPr lang="hu-HU" dirty="0" err="1" smtClean="0"/>
              <a:t>error</a:t>
            </a:r>
            <a:r>
              <a:rPr lang="hu-HU" dirty="0" smtClean="0"/>
              <a:t> is </a:t>
            </a:r>
            <a:r>
              <a:rPr lang="hu-HU" dirty="0" err="1" smtClean="0"/>
              <a:t>not</a:t>
            </a:r>
            <a:r>
              <a:rPr lang="hu-HU" dirty="0" smtClean="0"/>
              <a:t> </a:t>
            </a:r>
            <a:r>
              <a:rPr lang="hu-HU" dirty="0" err="1" smtClean="0"/>
              <a:t>possible</a:t>
            </a:r>
            <a:r>
              <a:rPr lang="hu-HU" dirty="0" smtClean="0"/>
              <a:t>?</a:t>
            </a:r>
          </a:p>
          <a:p>
            <a:endParaRPr lang="hu-HU" dirty="0" smtClean="0"/>
          </a:p>
          <a:p>
            <a:r>
              <a:rPr lang="hu-HU" i="1" dirty="0" smtClean="0"/>
              <a:t>„</a:t>
            </a:r>
            <a:r>
              <a:rPr lang="hu-HU" i="1" dirty="0" err="1" smtClean="0"/>
              <a:t>Restart</a:t>
            </a:r>
            <a:r>
              <a:rPr lang="hu-HU" i="1" dirty="0" smtClean="0"/>
              <a:t> </a:t>
            </a:r>
            <a:r>
              <a:rPr lang="hu-HU" i="1" dirty="0" err="1" smtClean="0"/>
              <a:t>the</a:t>
            </a:r>
            <a:r>
              <a:rPr lang="hu-HU" i="1" dirty="0" smtClean="0"/>
              <a:t> </a:t>
            </a:r>
            <a:r>
              <a:rPr lang="hu-HU" i="1" dirty="0" err="1" smtClean="0"/>
              <a:t>system</a:t>
            </a:r>
            <a:r>
              <a:rPr lang="hu-HU" i="1" dirty="0" smtClean="0"/>
              <a:t>. </a:t>
            </a:r>
            <a:r>
              <a:rPr lang="hu-HU" i="1" dirty="0" err="1" smtClean="0"/>
              <a:t>Suffer</a:t>
            </a:r>
            <a:r>
              <a:rPr lang="hu-HU" i="1" dirty="0" smtClean="0"/>
              <a:t> </a:t>
            </a:r>
            <a:r>
              <a:rPr lang="hu-HU" i="1" dirty="0" err="1" smtClean="0"/>
              <a:t>the</a:t>
            </a:r>
            <a:r>
              <a:rPr lang="hu-HU" i="1" dirty="0" smtClean="0"/>
              <a:t> </a:t>
            </a:r>
            <a:r>
              <a:rPr lang="hu-HU" i="1" dirty="0" err="1" smtClean="0"/>
              <a:t>loss</a:t>
            </a:r>
            <a:r>
              <a:rPr lang="hu-HU" i="1" dirty="0" smtClean="0"/>
              <a:t> of </a:t>
            </a:r>
            <a:r>
              <a:rPr lang="hu-HU" i="1" dirty="0" err="1" smtClean="0"/>
              <a:t>time</a:t>
            </a:r>
            <a:r>
              <a:rPr lang="hu-HU" i="1" dirty="0" smtClean="0"/>
              <a:t> and </a:t>
            </a:r>
            <a:r>
              <a:rPr lang="hu-HU" i="1" dirty="0" err="1" smtClean="0"/>
              <a:t>state</a:t>
            </a:r>
            <a:r>
              <a:rPr lang="hu-HU" i="1" dirty="0" smtClean="0"/>
              <a:t> </a:t>
            </a:r>
            <a:r>
              <a:rPr lang="hu-HU" i="1" dirty="0" err="1" smtClean="0"/>
              <a:t>to</a:t>
            </a:r>
            <a:r>
              <a:rPr lang="hu-HU" i="1" dirty="0" smtClean="0"/>
              <a:t> </a:t>
            </a:r>
            <a:r>
              <a:rPr lang="hu-HU" i="1" dirty="0" err="1" smtClean="0"/>
              <a:t>reinitialize</a:t>
            </a:r>
            <a:r>
              <a:rPr lang="hu-HU" i="1" dirty="0" smtClean="0"/>
              <a:t> </a:t>
            </a:r>
            <a:r>
              <a:rPr lang="hu-HU" i="1" dirty="0" err="1" smtClean="0"/>
              <a:t>and</a:t>
            </a:r>
            <a:r>
              <a:rPr lang="hu-HU" i="1" dirty="0" smtClean="0"/>
              <a:t> </a:t>
            </a:r>
            <a:r>
              <a:rPr lang="hu-HU" i="1" dirty="0" err="1" smtClean="0"/>
              <a:t>restart</a:t>
            </a:r>
            <a:r>
              <a:rPr lang="hu-HU" i="1" dirty="0" smtClean="0"/>
              <a:t> </a:t>
            </a:r>
            <a:r>
              <a:rPr lang="hu-HU" i="1" dirty="0" err="1" smtClean="0"/>
              <a:t>the</a:t>
            </a:r>
            <a:r>
              <a:rPr lang="hu-HU" i="1" dirty="0" smtClean="0"/>
              <a:t> </a:t>
            </a:r>
            <a:r>
              <a:rPr lang="hu-HU" i="1" dirty="0" err="1" smtClean="0"/>
              <a:t>application</a:t>
            </a:r>
            <a:r>
              <a:rPr lang="hu-HU" i="1" dirty="0" smtClean="0"/>
              <a:t> </a:t>
            </a:r>
            <a:r>
              <a:rPr lang="hu-HU" i="1" dirty="0" err="1" smtClean="0"/>
              <a:t>from</a:t>
            </a:r>
            <a:r>
              <a:rPr lang="hu-HU" i="1" dirty="0" smtClean="0"/>
              <a:t> </a:t>
            </a:r>
            <a:r>
              <a:rPr lang="hu-HU" i="1" dirty="0" err="1" smtClean="0"/>
              <a:t>beginning</a:t>
            </a:r>
            <a:r>
              <a:rPr lang="hu-HU" i="1" dirty="0" smtClean="0"/>
              <a:t>.”</a:t>
            </a:r>
            <a:endParaRPr lang="hu-HU" i="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Restart</a:t>
            </a:r>
            <a:endParaRPr lang="hu-HU" dirty="0"/>
          </a:p>
        </p:txBody>
      </p:sp>
      <p:sp>
        <p:nvSpPr>
          <p:cNvPr id="3" name="Tartalom helye 2"/>
          <p:cNvSpPr>
            <a:spLocks noGrp="1"/>
          </p:cNvSpPr>
          <p:nvPr>
            <p:ph idx="1"/>
          </p:nvPr>
        </p:nvSpPr>
        <p:spPr/>
        <p:txBody>
          <a:bodyPr>
            <a:normAutofit fontScale="92500" lnSpcReduction="10000"/>
          </a:bodyPr>
          <a:lstStyle/>
          <a:p>
            <a:r>
              <a:rPr lang="hu-HU" dirty="0" smtClean="0"/>
              <a:t>Általában több szintje értelmezhető, pl.</a:t>
            </a:r>
          </a:p>
          <a:p>
            <a:pPr lvl="1"/>
            <a:r>
              <a:rPr lang="hu-HU" dirty="0" err="1" smtClean="0"/>
              <a:t>cold</a:t>
            </a:r>
            <a:r>
              <a:rPr lang="hu-HU" dirty="0" smtClean="0"/>
              <a:t>/</a:t>
            </a:r>
            <a:r>
              <a:rPr lang="hu-HU" dirty="0" err="1" smtClean="0"/>
              <a:t>warm</a:t>
            </a:r>
            <a:endParaRPr lang="hu-HU" dirty="0" smtClean="0"/>
          </a:p>
          <a:p>
            <a:pPr lvl="1"/>
            <a:r>
              <a:rPr lang="hu-HU" dirty="0" smtClean="0"/>
              <a:t>kiszolgáló / taszk (konténer)</a:t>
            </a:r>
          </a:p>
          <a:p>
            <a:endParaRPr lang="hu-HU" dirty="0" smtClean="0"/>
          </a:p>
          <a:p>
            <a:r>
              <a:rPr lang="hu-HU" dirty="0" smtClean="0"/>
              <a:t>Együtt járó minták: </a:t>
            </a:r>
          </a:p>
          <a:p>
            <a:pPr lvl="1"/>
            <a:r>
              <a:rPr lang="hu-HU" dirty="0" smtClean="0"/>
              <a:t>eszkaláció után, </a:t>
            </a:r>
          </a:p>
          <a:p>
            <a:pPr lvl="1"/>
            <a:r>
              <a:rPr lang="hu-HU" dirty="0" smtClean="0"/>
              <a:t>felelős által végezve, </a:t>
            </a:r>
          </a:p>
          <a:p>
            <a:pPr lvl="1"/>
            <a:r>
              <a:rPr lang="hu-HU" dirty="0" smtClean="0"/>
              <a:t>koncentrált helyreállítás részeként, </a:t>
            </a:r>
          </a:p>
          <a:p>
            <a:pPr lvl="1"/>
            <a:r>
              <a:rPr lang="hu-HU" dirty="0" smtClean="0"/>
              <a:t>hiba-megfigyelőnek jelentve, </a:t>
            </a:r>
          </a:p>
          <a:p>
            <a:pPr lvl="1"/>
            <a:r>
              <a:rPr lang="hu-HU" dirty="0" smtClean="0"/>
              <a:t>rendszermonitor által megfigyelve</a:t>
            </a:r>
          </a:p>
          <a:p>
            <a:pPr lvl="1"/>
            <a:endParaRPr lang="hu-HU" dirty="0" smtClean="0"/>
          </a:p>
          <a:p>
            <a:r>
              <a:rPr lang="hu-HU" dirty="0" smtClean="0"/>
              <a:t>Követheti </a:t>
            </a:r>
            <a:r>
              <a:rPr lang="hu-HU" dirty="0" err="1" smtClean="0"/>
              <a:t>checkpoint-hoz</a:t>
            </a:r>
            <a:r>
              <a:rPr lang="hu-HU" dirty="0" smtClean="0"/>
              <a:t> visszatérés</a:t>
            </a:r>
          </a:p>
          <a:p>
            <a:endParaRPr lang="hu-HU" dirty="0" smtClean="0"/>
          </a:p>
          <a:p>
            <a:endParaRPr lang="hu-HU"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Rollback</a:t>
            </a:r>
            <a:endParaRPr lang="hu-HU" dirty="0"/>
          </a:p>
        </p:txBody>
      </p:sp>
      <p:sp>
        <p:nvSpPr>
          <p:cNvPr id="3" name="Tartalom helye 2"/>
          <p:cNvSpPr>
            <a:spLocks noGrp="1"/>
          </p:cNvSpPr>
          <p:nvPr>
            <p:ph idx="1"/>
          </p:nvPr>
        </p:nvSpPr>
        <p:spPr/>
        <p:txBody>
          <a:bodyPr/>
          <a:lstStyle/>
          <a:p>
            <a:r>
              <a:rPr lang="hu-HU" dirty="0" err="1" smtClean="0"/>
              <a:t>Where</a:t>
            </a:r>
            <a:r>
              <a:rPr lang="hu-HU" dirty="0" smtClean="0"/>
              <a:t> </a:t>
            </a:r>
            <a:r>
              <a:rPr lang="hu-HU" dirty="0" err="1" smtClean="0"/>
              <a:t>should</a:t>
            </a:r>
            <a:r>
              <a:rPr lang="hu-HU" dirty="0" smtClean="0"/>
              <a:t> </a:t>
            </a:r>
            <a:r>
              <a:rPr lang="hu-HU" dirty="0" err="1" smtClean="0"/>
              <a:t>processing</a:t>
            </a:r>
            <a:r>
              <a:rPr lang="hu-HU" dirty="0" smtClean="0"/>
              <a:t> </a:t>
            </a:r>
            <a:r>
              <a:rPr lang="hu-HU" dirty="0" err="1" smtClean="0"/>
              <a:t>resume</a:t>
            </a:r>
            <a:r>
              <a:rPr lang="hu-HU" dirty="0" smtClean="0"/>
              <a:t> </a:t>
            </a:r>
            <a:r>
              <a:rPr lang="hu-HU" dirty="0" err="1" smtClean="0"/>
              <a:t>after</a:t>
            </a:r>
            <a:r>
              <a:rPr lang="hu-HU" dirty="0" smtClean="0"/>
              <a:t> </a:t>
            </a:r>
            <a:r>
              <a:rPr lang="hu-HU" dirty="0" err="1" smtClean="0"/>
              <a:t>error</a:t>
            </a:r>
            <a:r>
              <a:rPr lang="hu-HU" dirty="0" smtClean="0"/>
              <a:t> </a:t>
            </a:r>
            <a:r>
              <a:rPr lang="hu-HU" dirty="0" err="1" smtClean="0"/>
              <a:t>recovery</a:t>
            </a:r>
            <a:r>
              <a:rPr lang="hu-HU" dirty="0" smtClean="0"/>
              <a:t>?</a:t>
            </a:r>
          </a:p>
          <a:p>
            <a:endParaRPr lang="hu-HU" dirty="0" smtClean="0"/>
          </a:p>
          <a:p>
            <a:r>
              <a:rPr lang="hu-HU" i="1" dirty="0" smtClean="0"/>
              <a:t>„</a:t>
            </a:r>
            <a:r>
              <a:rPr lang="hu-HU" i="1" dirty="0" err="1" smtClean="0"/>
              <a:t>Return</a:t>
            </a:r>
            <a:r>
              <a:rPr lang="hu-HU" i="1" dirty="0" smtClean="0"/>
              <a:t> </a:t>
            </a:r>
            <a:r>
              <a:rPr lang="hu-HU" i="1" dirty="0" err="1" smtClean="0"/>
              <a:t>to</a:t>
            </a:r>
            <a:r>
              <a:rPr lang="hu-HU" i="1" dirty="0" smtClean="0"/>
              <a:t> a </a:t>
            </a:r>
            <a:r>
              <a:rPr lang="hu-HU" i="1" dirty="0" err="1" smtClean="0"/>
              <a:t>point</a:t>
            </a:r>
            <a:r>
              <a:rPr lang="hu-HU" i="1" dirty="0" smtClean="0"/>
              <a:t> </a:t>
            </a:r>
            <a:r>
              <a:rPr lang="hu-HU" i="1" dirty="0" err="1" smtClean="0"/>
              <a:t>where</a:t>
            </a:r>
            <a:r>
              <a:rPr lang="hu-HU" i="1" dirty="0" smtClean="0"/>
              <a:t> </a:t>
            </a:r>
            <a:r>
              <a:rPr lang="hu-HU" i="1" dirty="0" err="1" smtClean="0"/>
              <a:t>processing</a:t>
            </a:r>
            <a:r>
              <a:rPr lang="hu-HU" i="1" dirty="0" smtClean="0"/>
              <a:t> </a:t>
            </a:r>
            <a:r>
              <a:rPr lang="hu-HU" i="1" dirty="0" err="1" smtClean="0"/>
              <a:t>can</a:t>
            </a:r>
            <a:r>
              <a:rPr lang="hu-HU" i="1" dirty="0" smtClean="0"/>
              <a:t> be </a:t>
            </a:r>
            <a:r>
              <a:rPr lang="hu-HU" i="1" dirty="0" err="1" smtClean="0"/>
              <a:t>synchronized</a:t>
            </a:r>
            <a:r>
              <a:rPr lang="hu-HU" i="1" dirty="0" smtClean="0"/>
              <a:t> </a:t>
            </a:r>
            <a:r>
              <a:rPr lang="hu-HU" i="1" dirty="0" err="1" smtClean="0"/>
              <a:t>that</a:t>
            </a:r>
            <a:r>
              <a:rPr lang="hu-HU" i="1" dirty="0" smtClean="0"/>
              <a:t> is </a:t>
            </a:r>
            <a:r>
              <a:rPr lang="hu-HU" i="1" dirty="0" err="1" smtClean="0"/>
              <a:t>before</a:t>
            </a:r>
            <a:r>
              <a:rPr lang="hu-HU" i="1" dirty="0" smtClean="0"/>
              <a:t> </a:t>
            </a:r>
            <a:r>
              <a:rPr lang="hu-HU" i="1" dirty="0" err="1" smtClean="0"/>
              <a:t>the</a:t>
            </a:r>
            <a:r>
              <a:rPr lang="hu-HU" i="1" dirty="0" smtClean="0"/>
              <a:t> </a:t>
            </a:r>
            <a:r>
              <a:rPr lang="hu-HU" i="1" dirty="0" err="1" smtClean="0"/>
              <a:t>point</a:t>
            </a:r>
            <a:r>
              <a:rPr lang="hu-HU" i="1" dirty="0" smtClean="0"/>
              <a:t> of </a:t>
            </a:r>
            <a:r>
              <a:rPr lang="hu-HU" i="1" dirty="0" err="1" smtClean="0"/>
              <a:t>error</a:t>
            </a:r>
            <a:r>
              <a:rPr lang="hu-HU" i="1" dirty="0" smtClean="0"/>
              <a:t>.”</a:t>
            </a:r>
          </a:p>
          <a:p>
            <a:endParaRPr lang="hu-HU" dirty="0" smtClean="0"/>
          </a:p>
          <a:p>
            <a:r>
              <a:rPr lang="hu-HU" dirty="0" err="1" smtClean="0"/>
              <a:t>Needs</a:t>
            </a:r>
            <a:r>
              <a:rPr lang="hu-HU" dirty="0" smtClean="0"/>
              <a:t> </a:t>
            </a:r>
            <a:r>
              <a:rPr lang="hu-HU" dirty="0" err="1" smtClean="0"/>
              <a:t>checkpoint</a:t>
            </a:r>
            <a:r>
              <a:rPr lang="hu-HU" dirty="0" smtClean="0"/>
              <a:t> + </a:t>
            </a:r>
            <a:r>
              <a:rPr lang="hu-HU" dirty="0" err="1" smtClean="0"/>
              <a:t>stable</a:t>
            </a:r>
            <a:r>
              <a:rPr lang="hu-HU" dirty="0" smtClean="0"/>
              <a:t> </a:t>
            </a:r>
            <a:r>
              <a:rPr lang="hu-HU" dirty="0" err="1" smtClean="0"/>
              <a:t>request</a:t>
            </a:r>
            <a:r>
              <a:rPr lang="hu-HU" dirty="0" smtClean="0"/>
              <a:t> log</a:t>
            </a:r>
            <a:endParaRPr lang="hu-HU"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Roll-forward</a:t>
            </a:r>
            <a:endParaRPr lang="hu-HU" dirty="0"/>
          </a:p>
        </p:txBody>
      </p:sp>
      <p:sp>
        <p:nvSpPr>
          <p:cNvPr id="3" name="Tartalom helye 2"/>
          <p:cNvSpPr>
            <a:spLocks noGrp="1"/>
          </p:cNvSpPr>
          <p:nvPr>
            <p:ph idx="1"/>
          </p:nvPr>
        </p:nvSpPr>
        <p:spPr/>
        <p:txBody>
          <a:bodyPr>
            <a:normAutofit lnSpcReduction="10000"/>
          </a:bodyPr>
          <a:lstStyle/>
          <a:p>
            <a:r>
              <a:rPr lang="hu-HU" dirty="0" err="1" smtClean="0"/>
              <a:t>Where</a:t>
            </a:r>
            <a:r>
              <a:rPr lang="hu-HU" dirty="0" smtClean="0"/>
              <a:t> </a:t>
            </a:r>
            <a:r>
              <a:rPr lang="hu-HU" dirty="0" err="1" smtClean="0"/>
              <a:t>should</a:t>
            </a:r>
            <a:r>
              <a:rPr lang="hu-HU" dirty="0" smtClean="0"/>
              <a:t> </a:t>
            </a:r>
            <a:r>
              <a:rPr lang="hu-HU" dirty="0" err="1" smtClean="0"/>
              <a:t>processing</a:t>
            </a:r>
            <a:r>
              <a:rPr lang="hu-HU" dirty="0" smtClean="0"/>
              <a:t> </a:t>
            </a:r>
            <a:r>
              <a:rPr lang="hu-HU" dirty="0" err="1" smtClean="0"/>
              <a:t>resume</a:t>
            </a:r>
            <a:r>
              <a:rPr lang="hu-HU" dirty="0" smtClean="0"/>
              <a:t> </a:t>
            </a:r>
            <a:r>
              <a:rPr lang="hu-HU" dirty="0" err="1" smtClean="0"/>
              <a:t>after</a:t>
            </a:r>
            <a:r>
              <a:rPr lang="hu-HU" dirty="0" smtClean="0"/>
              <a:t> </a:t>
            </a:r>
            <a:r>
              <a:rPr lang="hu-HU" dirty="0" err="1" smtClean="0"/>
              <a:t>error</a:t>
            </a:r>
            <a:r>
              <a:rPr lang="hu-HU" dirty="0" smtClean="0"/>
              <a:t> </a:t>
            </a:r>
            <a:r>
              <a:rPr lang="hu-HU" dirty="0" err="1" smtClean="0"/>
              <a:t>recovery</a:t>
            </a:r>
            <a:r>
              <a:rPr lang="hu-HU" dirty="0" smtClean="0"/>
              <a:t>?</a:t>
            </a:r>
          </a:p>
          <a:p>
            <a:endParaRPr lang="hu-HU" dirty="0" smtClean="0"/>
          </a:p>
          <a:p>
            <a:r>
              <a:rPr lang="hu-HU" i="1" dirty="0" smtClean="0"/>
              <a:t>„</a:t>
            </a:r>
            <a:r>
              <a:rPr lang="hu-HU" i="1" dirty="0" err="1" smtClean="0"/>
              <a:t>Advance</a:t>
            </a:r>
            <a:r>
              <a:rPr lang="hu-HU" i="1" dirty="0" smtClean="0"/>
              <a:t> </a:t>
            </a:r>
            <a:r>
              <a:rPr lang="hu-HU" i="1" dirty="0" err="1" smtClean="0"/>
              <a:t>to</a:t>
            </a:r>
            <a:r>
              <a:rPr lang="hu-HU" i="1" dirty="0" smtClean="0"/>
              <a:t> </a:t>
            </a:r>
            <a:r>
              <a:rPr lang="hu-HU" i="1" dirty="0" err="1" smtClean="0"/>
              <a:t>the</a:t>
            </a:r>
            <a:r>
              <a:rPr lang="hu-HU" i="1" dirty="0" smtClean="0"/>
              <a:t> </a:t>
            </a:r>
            <a:r>
              <a:rPr lang="hu-HU" i="1" dirty="0" err="1" smtClean="0"/>
              <a:t>next</a:t>
            </a:r>
            <a:r>
              <a:rPr lang="hu-HU" i="1" dirty="0" smtClean="0"/>
              <a:t> </a:t>
            </a:r>
            <a:r>
              <a:rPr lang="hu-HU" i="1" dirty="0" err="1" smtClean="0"/>
              <a:t>point</a:t>
            </a:r>
            <a:r>
              <a:rPr lang="hu-HU" i="1" dirty="0" smtClean="0"/>
              <a:t> </a:t>
            </a:r>
            <a:r>
              <a:rPr lang="hu-HU" i="1" dirty="0" err="1" smtClean="0"/>
              <a:t>where</a:t>
            </a:r>
            <a:r>
              <a:rPr lang="hu-HU" i="1" dirty="0" smtClean="0"/>
              <a:t> </a:t>
            </a:r>
            <a:r>
              <a:rPr lang="hu-HU" i="1" dirty="0" err="1" smtClean="0"/>
              <a:t>the</a:t>
            </a:r>
            <a:r>
              <a:rPr lang="hu-HU" i="1" dirty="0" smtClean="0"/>
              <a:t> </a:t>
            </a:r>
            <a:r>
              <a:rPr lang="hu-HU" i="1" dirty="0" err="1" smtClean="0"/>
              <a:t>processing</a:t>
            </a:r>
            <a:r>
              <a:rPr lang="hu-HU" i="1" dirty="0" smtClean="0"/>
              <a:t> </a:t>
            </a:r>
            <a:r>
              <a:rPr lang="hu-HU" i="1" dirty="0" err="1" smtClean="0"/>
              <a:t>across</a:t>
            </a:r>
            <a:r>
              <a:rPr lang="hu-HU" i="1" dirty="0" smtClean="0"/>
              <a:t> </a:t>
            </a:r>
            <a:r>
              <a:rPr lang="hu-HU" i="1" dirty="0" err="1" smtClean="0"/>
              <a:t>the</a:t>
            </a:r>
            <a:r>
              <a:rPr lang="hu-HU" i="1" dirty="0" smtClean="0"/>
              <a:t> </a:t>
            </a:r>
            <a:r>
              <a:rPr lang="hu-HU" i="1" dirty="0" err="1" smtClean="0"/>
              <a:t>system</a:t>
            </a:r>
            <a:r>
              <a:rPr lang="hu-HU" i="1" dirty="0" smtClean="0"/>
              <a:t> </a:t>
            </a:r>
            <a:r>
              <a:rPr lang="hu-HU" i="1" dirty="0" err="1" smtClean="0"/>
              <a:t>can</a:t>
            </a:r>
            <a:r>
              <a:rPr lang="hu-HU" i="1" dirty="0" smtClean="0"/>
              <a:t> be </a:t>
            </a:r>
            <a:r>
              <a:rPr lang="hu-HU" i="1" dirty="0" err="1" smtClean="0"/>
              <a:t>synchronized</a:t>
            </a:r>
            <a:r>
              <a:rPr lang="hu-HU" i="1" dirty="0" smtClean="0"/>
              <a:t>. </a:t>
            </a:r>
            <a:r>
              <a:rPr lang="hu-HU" i="1" dirty="0" err="1" smtClean="0"/>
              <a:t>Do</a:t>
            </a:r>
            <a:r>
              <a:rPr lang="hu-HU" i="1" dirty="0" smtClean="0"/>
              <a:t> </a:t>
            </a:r>
            <a:r>
              <a:rPr lang="hu-HU" i="1" dirty="0" err="1" smtClean="0"/>
              <a:t>not</a:t>
            </a:r>
            <a:r>
              <a:rPr lang="hu-HU" i="1" dirty="0" smtClean="0"/>
              <a:t> </a:t>
            </a:r>
            <a:r>
              <a:rPr lang="hu-HU" i="1" dirty="0" err="1" smtClean="0"/>
              <a:t>resume</a:t>
            </a:r>
            <a:r>
              <a:rPr lang="hu-HU" i="1" dirty="0" smtClean="0"/>
              <a:t> </a:t>
            </a:r>
            <a:r>
              <a:rPr lang="hu-HU" i="1" dirty="0" err="1" smtClean="0"/>
              <a:t>execution</a:t>
            </a:r>
            <a:r>
              <a:rPr lang="hu-HU" i="1" dirty="0" smtClean="0"/>
              <a:t> </a:t>
            </a:r>
            <a:r>
              <a:rPr lang="hu-HU" i="1" dirty="0" err="1" smtClean="0"/>
              <a:t>from</a:t>
            </a:r>
            <a:r>
              <a:rPr lang="hu-HU" i="1" dirty="0" smtClean="0"/>
              <a:t> </a:t>
            </a:r>
            <a:r>
              <a:rPr lang="hu-HU" i="1" dirty="0" err="1" smtClean="0"/>
              <a:t>the</a:t>
            </a:r>
            <a:r>
              <a:rPr lang="hu-HU" i="1" dirty="0" smtClean="0"/>
              <a:t> </a:t>
            </a:r>
            <a:r>
              <a:rPr lang="hu-HU" i="1" dirty="0" err="1" smtClean="0"/>
              <a:t>point</a:t>
            </a:r>
            <a:r>
              <a:rPr lang="hu-HU" i="1" dirty="0" smtClean="0"/>
              <a:t> of </a:t>
            </a:r>
            <a:r>
              <a:rPr lang="hu-HU" i="1" dirty="0" err="1" smtClean="0"/>
              <a:t>error</a:t>
            </a:r>
            <a:r>
              <a:rPr lang="hu-HU" i="1" dirty="0" smtClean="0"/>
              <a:t>; </a:t>
            </a:r>
            <a:r>
              <a:rPr lang="hu-HU" i="1" dirty="0" err="1" smtClean="0"/>
              <a:t>continue</a:t>
            </a:r>
            <a:r>
              <a:rPr lang="hu-HU" i="1" dirty="0" smtClean="0"/>
              <a:t> </a:t>
            </a:r>
            <a:r>
              <a:rPr lang="hu-HU" i="1" dirty="0" err="1" smtClean="0"/>
              <a:t>as</a:t>
            </a:r>
            <a:r>
              <a:rPr lang="hu-HU" i="1" dirty="0" smtClean="0"/>
              <a:t> </a:t>
            </a:r>
            <a:r>
              <a:rPr lang="hu-HU" i="1" dirty="0" err="1" smtClean="0"/>
              <a:t>though</a:t>
            </a:r>
            <a:r>
              <a:rPr lang="hu-HU" i="1" dirty="0" smtClean="0"/>
              <a:t> </a:t>
            </a:r>
            <a:r>
              <a:rPr lang="hu-HU" i="1" dirty="0" err="1" smtClean="0"/>
              <a:t>the</a:t>
            </a:r>
            <a:r>
              <a:rPr lang="hu-HU" i="1" dirty="0" smtClean="0"/>
              <a:t> </a:t>
            </a:r>
            <a:r>
              <a:rPr lang="hu-HU" i="1" dirty="0" err="1" smtClean="0"/>
              <a:t>erroneous</a:t>
            </a:r>
            <a:r>
              <a:rPr lang="hu-HU" i="1" dirty="0" smtClean="0"/>
              <a:t> </a:t>
            </a:r>
            <a:r>
              <a:rPr lang="hu-HU" i="1" dirty="0" err="1" smtClean="0"/>
              <a:t>actions</a:t>
            </a:r>
            <a:r>
              <a:rPr lang="hu-HU" i="1" dirty="0" smtClean="0"/>
              <a:t> </a:t>
            </a:r>
            <a:r>
              <a:rPr lang="hu-HU" i="1" dirty="0" err="1" smtClean="0"/>
              <a:t>did</a:t>
            </a:r>
            <a:r>
              <a:rPr lang="hu-HU" i="1" dirty="0" smtClean="0"/>
              <a:t> </a:t>
            </a:r>
            <a:r>
              <a:rPr lang="hu-HU" i="1" dirty="0" err="1" smtClean="0"/>
              <a:t>not</a:t>
            </a:r>
            <a:r>
              <a:rPr lang="hu-HU" i="1" dirty="0" smtClean="0"/>
              <a:t> </a:t>
            </a:r>
            <a:r>
              <a:rPr lang="hu-HU" i="1" dirty="0" err="1" smtClean="0"/>
              <a:t>complete</a:t>
            </a:r>
            <a:r>
              <a:rPr lang="hu-HU" i="1" dirty="0" smtClean="0"/>
              <a:t> (</a:t>
            </a:r>
            <a:r>
              <a:rPr lang="hu-HU" i="1" dirty="0" err="1" smtClean="0"/>
              <a:t>or</a:t>
            </a:r>
            <a:r>
              <a:rPr lang="hu-HU" i="1" dirty="0" smtClean="0"/>
              <a:t> </a:t>
            </a:r>
            <a:r>
              <a:rPr lang="hu-HU" i="1" dirty="0" err="1" smtClean="0"/>
              <a:t>did</a:t>
            </a:r>
            <a:r>
              <a:rPr lang="hu-HU" i="1" dirty="0" smtClean="0"/>
              <a:t> </a:t>
            </a:r>
            <a:r>
              <a:rPr lang="hu-HU" i="1" dirty="0" err="1" smtClean="0"/>
              <a:t>complete</a:t>
            </a:r>
            <a:r>
              <a:rPr lang="hu-HU" i="1" dirty="0" smtClean="0"/>
              <a:t> </a:t>
            </a:r>
            <a:r>
              <a:rPr lang="hu-HU" i="1" dirty="0" err="1" smtClean="0"/>
              <a:t>successfully</a:t>
            </a:r>
            <a:r>
              <a:rPr lang="hu-HU" i="1" dirty="0" smtClean="0"/>
              <a:t>).”</a:t>
            </a:r>
          </a:p>
          <a:p>
            <a:endParaRPr lang="hu-HU" dirty="0" smtClean="0"/>
          </a:p>
          <a:p>
            <a:r>
              <a:rPr lang="hu-HU" dirty="0" smtClean="0"/>
              <a:t>System </a:t>
            </a:r>
            <a:r>
              <a:rPr lang="hu-HU" dirty="0" err="1" smtClean="0"/>
              <a:t>state</a:t>
            </a:r>
            <a:r>
              <a:rPr lang="hu-HU" dirty="0" smtClean="0"/>
              <a:t>: </a:t>
            </a:r>
            <a:r>
              <a:rPr lang="hu-HU" dirty="0" err="1" smtClean="0"/>
              <a:t>would</a:t>
            </a:r>
            <a:r>
              <a:rPr lang="hu-HU" dirty="0" smtClean="0"/>
              <a:t> </a:t>
            </a:r>
            <a:r>
              <a:rPr lang="hu-HU" dirty="0" err="1" smtClean="0"/>
              <a:t>have</a:t>
            </a:r>
            <a:r>
              <a:rPr lang="hu-HU" dirty="0" smtClean="0"/>
              <a:t> </a:t>
            </a:r>
            <a:r>
              <a:rPr lang="hu-HU" dirty="0" err="1" smtClean="0"/>
              <a:t>been</a:t>
            </a:r>
            <a:r>
              <a:rPr lang="hu-HU" dirty="0" smtClean="0"/>
              <a:t> </a:t>
            </a:r>
            <a:r>
              <a:rPr lang="hu-HU" dirty="0" err="1" smtClean="0"/>
              <a:t>encountered</a:t>
            </a:r>
            <a:r>
              <a:rPr lang="hu-HU" dirty="0" smtClean="0"/>
              <a:t> </a:t>
            </a:r>
            <a:r>
              <a:rPr lang="hu-HU" dirty="0" err="1" smtClean="0"/>
              <a:t>without</a:t>
            </a:r>
            <a:r>
              <a:rPr lang="hu-HU" dirty="0" smtClean="0"/>
              <a:t> </a:t>
            </a:r>
            <a:r>
              <a:rPr lang="hu-HU" dirty="0" err="1" smtClean="0"/>
              <a:t>the</a:t>
            </a:r>
            <a:r>
              <a:rPr lang="hu-HU" dirty="0" smtClean="0"/>
              <a:t> </a:t>
            </a:r>
            <a:r>
              <a:rPr lang="hu-HU" dirty="0" err="1" smtClean="0"/>
              <a:t>error</a:t>
            </a:r>
            <a:r>
              <a:rPr lang="hu-HU" dirty="0" smtClean="0"/>
              <a:t>.</a:t>
            </a:r>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Units</a:t>
            </a:r>
            <a:r>
              <a:rPr lang="hu-HU" dirty="0" smtClean="0"/>
              <a:t> of </a:t>
            </a:r>
            <a:r>
              <a:rPr lang="hu-HU" dirty="0" err="1" smtClean="0"/>
              <a:t>Mitigation</a:t>
            </a:r>
            <a:endParaRPr lang="hu-HU" dirty="0"/>
          </a:p>
        </p:txBody>
      </p:sp>
      <p:sp>
        <p:nvSpPr>
          <p:cNvPr id="3" name="Tartalom helye 2"/>
          <p:cNvSpPr>
            <a:spLocks noGrp="1"/>
          </p:cNvSpPr>
          <p:nvPr>
            <p:ph idx="1"/>
          </p:nvPr>
        </p:nvSpPr>
        <p:spPr/>
        <p:txBody>
          <a:bodyPr>
            <a:normAutofit fontScale="70000" lnSpcReduction="20000"/>
          </a:bodyPr>
          <a:lstStyle/>
          <a:p>
            <a:r>
              <a:rPr lang="hu-HU" dirty="0" err="1" smtClean="0"/>
              <a:t>Division</a:t>
            </a:r>
            <a:r>
              <a:rPr lang="hu-HU" dirty="0" smtClean="0"/>
              <a:t>:</a:t>
            </a:r>
          </a:p>
          <a:p>
            <a:pPr lvl="1"/>
            <a:r>
              <a:rPr lang="hu-HU" dirty="0" err="1" smtClean="0"/>
              <a:t>Architecture</a:t>
            </a:r>
            <a:endParaRPr lang="hu-HU" dirty="0" smtClean="0"/>
          </a:p>
          <a:p>
            <a:pPr lvl="1"/>
            <a:r>
              <a:rPr lang="hu-HU" dirty="0" err="1" smtClean="0"/>
              <a:t>Available</a:t>
            </a:r>
            <a:r>
              <a:rPr lang="hu-HU" dirty="0" smtClean="0"/>
              <a:t> </a:t>
            </a:r>
            <a:r>
              <a:rPr lang="hu-HU" dirty="0" err="1" smtClean="0"/>
              <a:t>recovery</a:t>
            </a:r>
            <a:r>
              <a:rPr lang="hu-HU" dirty="0" smtClean="0"/>
              <a:t>/</a:t>
            </a:r>
            <a:r>
              <a:rPr lang="hu-HU" dirty="0" err="1" smtClean="0"/>
              <a:t>mitigation</a:t>
            </a:r>
            <a:r>
              <a:rPr lang="hu-HU" dirty="0" smtClean="0"/>
              <a:t> </a:t>
            </a:r>
            <a:r>
              <a:rPr lang="hu-HU" dirty="0" err="1" smtClean="0"/>
              <a:t>techniques</a:t>
            </a:r>
            <a:endParaRPr lang="hu-HU" dirty="0" smtClean="0"/>
          </a:p>
          <a:p>
            <a:pPr lvl="1"/>
            <a:r>
              <a:rPr lang="hu-HU" dirty="0" smtClean="0"/>
              <a:t>…</a:t>
            </a:r>
          </a:p>
          <a:p>
            <a:endParaRPr lang="hu-HU" dirty="0" smtClean="0"/>
          </a:p>
          <a:p>
            <a:r>
              <a:rPr lang="hu-HU" dirty="0" err="1" smtClean="0"/>
              <a:t>Desirable</a:t>
            </a:r>
            <a:r>
              <a:rPr lang="hu-HU" dirty="0" smtClean="0"/>
              <a:t>: </a:t>
            </a:r>
            <a:r>
              <a:rPr lang="hu-HU" dirty="0" err="1" smtClean="0"/>
              <a:t>fail-silent</a:t>
            </a:r>
            <a:endParaRPr lang="hu-HU" dirty="0" smtClean="0"/>
          </a:p>
          <a:p>
            <a:endParaRPr lang="hu-HU" dirty="0" smtClean="0"/>
          </a:p>
          <a:p>
            <a:r>
              <a:rPr lang="hu-HU" dirty="0" err="1" smtClean="0"/>
              <a:t>Example</a:t>
            </a:r>
            <a:r>
              <a:rPr lang="hu-HU" dirty="0" smtClean="0"/>
              <a:t>: </a:t>
            </a:r>
            <a:r>
              <a:rPr lang="hu-HU" dirty="0" err="1" smtClean="0"/>
              <a:t>three-tiered</a:t>
            </a:r>
            <a:r>
              <a:rPr lang="hu-HU" dirty="0" smtClean="0"/>
              <a:t> </a:t>
            </a:r>
            <a:r>
              <a:rPr lang="hu-HU" dirty="0" err="1" smtClean="0"/>
              <a:t>system</a:t>
            </a:r>
            <a:r>
              <a:rPr lang="hu-HU" dirty="0" smtClean="0"/>
              <a:t>, </a:t>
            </a:r>
            <a:r>
              <a:rPr lang="hu-HU" dirty="0" err="1" smtClean="0"/>
              <a:t>tier</a:t>
            </a:r>
            <a:r>
              <a:rPr lang="hu-HU" dirty="0" smtClean="0"/>
              <a:t> </a:t>
            </a:r>
            <a:r>
              <a:rPr lang="hu-HU" dirty="0" err="1" smtClean="0"/>
              <a:t>as</a:t>
            </a:r>
            <a:r>
              <a:rPr lang="hu-HU" dirty="0" smtClean="0"/>
              <a:t> unit</a:t>
            </a:r>
          </a:p>
          <a:p>
            <a:pPr lvl="1"/>
            <a:r>
              <a:rPr lang="hu-HU" dirty="0" err="1" smtClean="0"/>
              <a:t>In-tier</a:t>
            </a:r>
            <a:r>
              <a:rPr lang="hu-HU" dirty="0" smtClean="0"/>
              <a:t> </a:t>
            </a:r>
            <a:r>
              <a:rPr lang="hu-HU" dirty="0" err="1" smtClean="0"/>
              <a:t>redundancy</a:t>
            </a:r>
            <a:r>
              <a:rPr lang="hu-HU" dirty="0" smtClean="0"/>
              <a:t> </a:t>
            </a:r>
            <a:r>
              <a:rPr lang="hu-HU" dirty="0" err="1" smtClean="0"/>
              <a:t>schemes</a:t>
            </a:r>
            <a:r>
              <a:rPr lang="hu-HU" dirty="0" smtClean="0"/>
              <a:t>…</a:t>
            </a:r>
          </a:p>
          <a:p>
            <a:pPr lvl="1"/>
            <a:r>
              <a:rPr lang="hu-HU" dirty="0" smtClean="0"/>
              <a:t>… </a:t>
            </a:r>
            <a:r>
              <a:rPr lang="hu-HU" dirty="0" err="1" smtClean="0"/>
              <a:t>or</a:t>
            </a:r>
            <a:r>
              <a:rPr lang="hu-HU" dirty="0" smtClean="0"/>
              <a:t> </a:t>
            </a:r>
            <a:r>
              <a:rPr lang="hu-HU" dirty="0" err="1" smtClean="0"/>
              <a:t>request</a:t>
            </a:r>
            <a:r>
              <a:rPr lang="hu-HU" dirty="0" smtClean="0"/>
              <a:t> </a:t>
            </a:r>
            <a:r>
              <a:rPr lang="hu-HU" dirty="0" err="1" smtClean="0"/>
              <a:t>queuing</a:t>
            </a:r>
            <a:endParaRPr lang="hu-HU" dirty="0" smtClean="0"/>
          </a:p>
          <a:p>
            <a:pPr>
              <a:buNone/>
            </a:pPr>
            <a:endParaRPr lang="hu-HU" dirty="0" smtClean="0"/>
          </a:p>
          <a:p>
            <a:r>
              <a:rPr lang="hu-HU" dirty="0" err="1" smtClean="0"/>
              <a:t>Some</a:t>
            </a:r>
            <a:r>
              <a:rPr lang="hu-HU" dirty="0" smtClean="0"/>
              <a:t> </a:t>
            </a:r>
            <a:r>
              <a:rPr lang="hu-HU" dirty="0" err="1" smtClean="0"/>
              <a:t>further</a:t>
            </a:r>
            <a:r>
              <a:rPr lang="hu-HU" dirty="0" smtClean="0"/>
              <a:t> </a:t>
            </a:r>
            <a:r>
              <a:rPr lang="hu-HU" dirty="0" err="1" smtClean="0"/>
              <a:t>problems</a:t>
            </a:r>
            <a:r>
              <a:rPr lang="hu-HU" dirty="0" smtClean="0"/>
              <a:t>:</a:t>
            </a:r>
          </a:p>
          <a:p>
            <a:pPr lvl="1"/>
            <a:r>
              <a:rPr lang="hu-HU" dirty="0" err="1" smtClean="0"/>
              <a:t>How</a:t>
            </a:r>
            <a:r>
              <a:rPr lang="hu-HU" dirty="0" smtClean="0"/>
              <a:t> </a:t>
            </a:r>
            <a:r>
              <a:rPr lang="hu-HU" dirty="0" err="1" smtClean="0"/>
              <a:t>to</a:t>
            </a:r>
            <a:r>
              <a:rPr lang="hu-HU" dirty="0" smtClean="0"/>
              <a:t> </a:t>
            </a:r>
            <a:r>
              <a:rPr lang="hu-HU" dirty="0" err="1" smtClean="0"/>
              <a:t>process</a:t>
            </a:r>
            <a:r>
              <a:rPr lang="hu-HU" dirty="0" smtClean="0"/>
              <a:t> </a:t>
            </a:r>
            <a:r>
              <a:rPr lang="hu-HU" dirty="0" err="1" smtClean="0"/>
              <a:t>errors</a:t>
            </a:r>
            <a:r>
              <a:rPr lang="hu-HU" dirty="0" smtClean="0"/>
              <a:t> </a:t>
            </a:r>
            <a:r>
              <a:rPr lang="hu-HU" dirty="0" err="1" smtClean="0"/>
              <a:t>inside</a:t>
            </a:r>
            <a:r>
              <a:rPr lang="hu-HU" dirty="0" smtClean="0"/>
              <a:t>?</a:t>
            </a:r>
          </a:p>
          <a:p>
            <a:pPr lvl="1"/>
            <a:r>
              <a:rPr lang="hu-HU" dirty="0" err="1" smtClean="0"/>
              <a:t>What</a:t>
            </a:r>
            <a:r>
              <a:rPr lang="hu-HU" dirty="0" smtClean="0"/>
              <a:t> </a:t>
            </a:r>
            <a:r>
              <a:rPr lang="hu-HU" dirty="0" err="1" smtClean="0"/>
              <a:t>should</a:t>
            </a:r>
            <a:r>
              <a:rPr lang="hu-HU" dirty="0" smtClean="0"/>
              <a:t> </a:t>
            </a:r>
            <a:r>
              <a:rPr lang="hu-HU" dirty="0" err="1" smtClean="0"/>
              <a:t>the</a:t>
            </a:r>
            <a:r>
              <a:rPr lang="hu-HU" dirty="0" smtClean="0"/>
              <a:t> </a:t>
            </a:r>
            <a:r>
              <a:rPr lang="hu-HU" dirty="0" err="1" smtClean="0"/>
              <a:t>blocks</a:t>
            </a:r>
            <a:r>
              <a:rPr lang="hu-HU" dirty="0" smtClean="0"/>
              <a:t> be?</a:t>
            </a:r>
          </a:p>
          <a:p>
            <a:pPr lvl="1"/>
            <a:endParaRPr lang="hu-HU" dirty="0" smtClean="0"/>
          </a:p>
          <a:p>
            <a:r>
              <a:rPr lang="hu-HU" dirty="0" err="1" smtClean="0"/>
              <a:t>Note</a:t>
            </a:r>
            <a:r>
              <a:rPr lang="hu-HU" dirty="0" smtClean="0"/>
              <a:t>: </a:t>
            </a:r>
            <a:r>
              <a:rPr lang="hu-HU" dirty="0" err="1" smtClean="0"/>
              <a:t>rough-grained</a:t>
            </a:r>
            <a:r>
              <a:rPr lang="hu-HU" dirty="0" smtClean="0"/>
              <a:t> </a:t>
            </a:r>
            <a:r>
              <a:rPr lang="hu-HU" dirty="0" err="1" smtClean="0"/>
              <a:t>pattern</a:t>
            </a:r>
            <a:r>
              <a:rPr lang="hu-HU" dirty="0" smtClean="0"/>
              <a:t> (HW and SW </a:t>
            </a:r>
            <a:r>
              <a:rPr lang="hu-HU" dirty="0" err="1" smtClean="0"/>
              <a:t>blocks</a:t>
            </a:r>
            <a:r>
              <a:rPr lang="hu-HU" dirty="0" smtClean="0"/>
              <a:t>)</a:t>
            </a:r>
          </a:p>
          <a:p>
            <a:pPr lvl="1"/>
            <a:endParaRPr lang="hu-H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Return</a:t>
            </a:r>
            <a:r>
              <a:rPr lang="hu-HU" dirty="0" smtClean="0"/>
              <a:t> </a:t>
            </a:r>
            <a:r>
              <a:rPr lang="hu-HU" dirty="0" err="1" smtClean="0"/>
              <a:t>to</a:t>
            </a:r>
            <a:r>
              <a:rPr lang="hu-HU" dirty="0" smtClean="0"/>
              <a:t> </a:t>
            </a:r>
            <a:r>
              <a:rPr lang="hu-HU" dirty="0" err="1" smtClean="0"/>
              <a:t>Reference</a:t>
            </a:r>
            <a:r>
              <a:rPr lang="hu-HU" dirty="0" smtClean="0"/>
              <a:t> </a:t>
            </a:r>
            <a:r>
              <a:rPr lang="hu-HU" dirty="0" err="1" smtClean="0"/>
              <a:t>Point</a:t>
            </a:r>
            <a:endParaRPr lang="hu-HU" dirty="0"/>
          </a:p>
        </p:txBody>
      </p:sp>
      <p:sp>
        <p:nvSpPr>
          <p:cNvPr id="3" name="Tartalom helye 2"/>
          <p:cNvSpPr>
            <a:spLocks noGrp="1"/>
          </p:cNvSpPr>
          <p:nvPr>
            <p:ph idx="1"/>
          </p:nvPr>
        </p:nvSpPr>
        <p:spPr/>
        <p:txBody>
          <a:bodyPr/>
          <a:lstStyle/>
          <a:p>
            <a:r>
              <a:rPr lang="hu-HU" dirty="0" err="1" smtClean="0"/>
              <a:t>Where</a:t>
            </a:r>
            <a:r>
              <a:rPr lang="hu-HU" dirty="0" smtClean="0"/>
              <a:t> </a:t>
            </a:r>
            <a:r>
              <a:rPr lang="hu-HU" dirty="0" err="1" smtClean="0"/>
              <a:t>can</a:t>
            </a:r>
            <a:r>
              <a:rPr lang="hu-HU" dirty="0" smtClean="0"/>
              <a:t> </a:t>
            </a:r>
            <a:r>
              <a:rPr lang="hu-HU" dirty="0" err="1" smtClean="0"/>
              <a:t>execution</a:t>
            </a:r>
            <a:r>
              <a:rPr lang="hu-HU" dirty="0" smtClean="0"/>
              <a:t> </a:t>
            </a:r>
            <a:r>
              <a:rPr lang="hu-HU" dirty="0" err="1" smtClean="0"/>
              <a:t>resume</a:t>
            </a:r>
            <a:r>
              <a:rPr lang="hu-HU" dirty="0" smtClean="0"/>
              <a:t> </a:t>
            </a:r>
            <a:r>
              <a:rPr lang="hu-HU" dirty="0" err="1" smtClean="0"/>
              <a:t>when</a:t>
            </a:r>
            <a:r>
              <a:rPr lang="hu-HU" dirty="0" smtClean="0"/>
              <a:t> an </a:t>
            </a:r>
            <a:r>
              <a:rPr lang="hu-HU" dirty="0" err="1" smtClean="0"/>
              <a:t>error</a:t>
            </a:r>
            <a:r>
              <a:rPr lang="hu-HU" dirty="0" smtClean="0"/>
              <a:t> </a:t>
            </a:r>
            <a:r>
              <a:rPr lang="hu-HU" dirty="0" err="1" smtClean="0"/>
              <a:t>occurs</a:t>
            </a:r>
            <a:r>
              <a:rPr lang="hu-HU" dirty="0" smtClean="0"/>
              <a:t> </a:t>
            </a:r>
            <a:r>
              <a:rPr lang="hu-HU" dirty="0" err="1" smtClean="0"/>
              <a:t>that</a:t>
            </a:r>
            <a:r>
              <a:rPr lang="hu-HU" dirty="0" smtClean="0"/>
              <a:t> </a:t>
            </a:r>
            <a:r>
              <a:rPr lang="hu-HU" dirty="0" err="1" smtClean="0"/>
              <a:t>can</a:t>
            </a:r>
            <a:r>
              <a:rPr lang="hu-HU" dirty="0" smtClean="0"/>
              <a:t> be </a:t>
            </a:r>
            <a:r>
              <a:rPr lang="hu-HU" dirty="0" err="1" smtClean="0"/>
              <a:t>recovered</a:t>
            </a:r>
            <a:r>
              <a:rPr lang="hu-HU" dirty="0" smtClean="0"/>
              <a:t>, </a:t>
            </a:r>
            <a:r>
              <a:rPr lang="hu-HU" dirty="0" err="1" smtClean="0"/>
              <a:t>but</a:t>
            </a:r>
            <a:r>
              <a:rPr lang="hu-HU" dirty="0" smtClean="0"/>
              <a:t> </a:t>
            </a:r>
            <a:r>
              <a:rPr lang="hu-HU" dirty="0" err="1" smtClean="0"/>
              <a:t>for</a:t>
            </a:r>
            <a:r>
              <a:rPr lang="hu-HU" dirty="0" smtClean="0"/>
              <a:t> </a:t>
            </a:r>
            <a:r>
              <a:rPr lang="hu-HU" dirty="0" err="1" smtClean="0"/>
              <a:t>which</a:t>
            </a:r>
            <a:r>
              <a:rPr lang="hu-HU" dirty="0" smtClean="0"/>
              <a:t> </a:t>
            </a:r>
            <a:r>
              <a:rPr lang="hu-HU" dirty="0" err="1" smtClean="0"/>
              <a:t>the</a:t>
            </a:r>
            <a:r>
              <a:rPr lang="hu-HU" dirty="0" smtClean="0"/>
              <a:t> </a:t>
            </a:r>
            <a:r>
              <a:rPr lang="hu-HU" dirty="0" err="1" smtClean="0"/>
              <a:t>recovery</a:t>
            </a:r>
            <a:r>
              <a:rPr lang="hu-HU" dirty="0" smtClean="0"/>
              <a:t> </a:t>
            </a:r>
            <a:r>
              <a:rPr lang="hu-HU" dirty="0" err="1" smtClean="0"/>
              <a:t>does</a:t>
            </a:r>
            <a:r>
              <a:rPr lang="hu-HU" dirty="0" smtClean="0"/>
              <a:t> </a:t>
            </a:r>
            <a:r>
              <a:rPr lang="hu-HU" dirty="0" err="1" smtClean="0"/>
              <a:t>not</a:t>
            </a:r>
            <a:r>
              <a:rPr lang="hu-HU" dirty="0" smtClean="0"/>
              <a:t> </a:t>
            </a:r>
            <a:r>
              <a:rPr lang="hu-HU" dirty="0" err="1" smtClean="0"/>
              <a:t>provide</a:t>
            </a:r>
            <a:r>
              <a:rPr lang="hu-HU" dirty="0" smtClean="0"/>
              <a:t> </a:t>
            </a:r>
            <a:r>
              <a:rPr lang="hu-HU" dirty="0" err="1" smtClean="0"/>
              <a:t>appropriate</a:t>
            </a:r>
            <a:r>
              <a:rPr lang="hu-HU" dirty="0" smtClean="0"/>
              <a:t> </a:t>
            </a:r>
            <a:r>
              <a:rPr lang="hu-HU" dirty="0" err="1" smtClean="0"/>
              <a:t>Rollback</a:t>
            </a:r>
            <a:r>
              <a:rPr lang="hu-HU" dirty="0" smtClean="0"/>
              <a:t>/</a:t>
            </a:r>
            <a:r>
              <a:rPr lang="hu-HU" dirty="0" err="1" smtClean="0"/>
              <a:t>Roll-forward</a:t>
            </a:r>
            <a:r>
              <a:rPr lang="hu-HU" dirty="0" smtClean="0"/>
              <a:t> </a:t>
            </a:r>
            <a:r>
              <a:rPr lang="hu-HU" dirty="0" err="1" smtClean="0"/>
              <a:t>places</a:t>
            </a:r>
            <a:r>
              <a:rPr lang="hu-HU" dirty="0" smtClean="0"/>
              <a:t>?</a:t>
            </a:r>
          </a:p>
          <a:p>
            <a:endParaRPr lang="hu-HU" dirty="0" smtClean="0"/>
          </a:p>
          <a:p>
            <a:r>
              <a:rPr lang="hu-HU" i="1" dirty="0" smtClean="0"/>
              <a:t>„</a:t>
            </a:r>
            <a:r>
              <a:rPr lang="hu-HU" i="1" dirty="0" err="1" smtClean="0"/>
              <a:t>Resume</a:t>
            </a:r>
            <a:r>
              <a:rPr lang="hu-HU" i="1" dirty="0" smtClean="0"/>
              <a:t> </a:t>
            </a:r>
            <a:r>
              <a:rPr lang="hu-HU" i="1" dirty="0" err="1" smtClean="0"/>
              <a:t>execution</a:t>
            </a:r>
            <a:r>
              <a:rPr lang="hu-HU" i="1" dirty="0" smtClean="0"/>
              <a:t> </a:t>
            </a:r>
            <a:r>
              <a:rPr lang="hu-HU" i="1" dirty="0" err="1" smtClean="0"/>
              <a:t>at</a:t>
            </a:r>
            <a:r>
              <a:rPr lang="hu-HU" i="1" dirty="0" smtClean="0"/>
              <a:t> a </a:t>
            </a:r>
            <a:r>
              <a:rPr lang="hu-HU" i="1" dirty="0" err="1" smtClean="0"/>
              <a:t>point</a:t>
            </a:r>
            <a:r>
              <a:rPr lang="hu-HU" i="1" dirty="0" smtClean="0"/>
              <a:t> </a:t>
            </a:r>
            <a:r>
              <a:rPr lang="hu-HU" i="1" dirty="0" err="1" smtClean="0"/>
              <a:t>that</a:t>
            </a:r>
            <a:r>
              <a:rPr lang="hu-HU" i="1" dirty="0" smtClean="0"/>
              <a:t> is </a:t>
            </a:r>
            <a:r>
              <a:rPr lang="hu-HU" i="1" dirty="0" err="1" smtClean="0"/>
              <a:t>known</a:t>
            </a:r>
            <a:r>
              <a:rPr lang="hu-HU" i="1" dirty="0" smtClean="0"/>
              <a:t> </a:t>
            </a:r>
            <a:r>
              <a:rPr lang="hu-HU" i="1" dirty="0" err="1" smtClean="0"/>
              <a:t>to</a:t>
            </a:r>
            <a:r>
              <a:rPr lang="hu-HU" i="1" dirty="0" smtClean="0"/>
              <a:t> be </a:t>
            </a:r>
            <a:r>
              <a:rPr lang="hu-HU" i="1" dirty="0" err="1" smtClean="0"/>
              <a:t>safe</a:t>
            </a:r>
            <a:r>
              <a:rPr lang="hu-HU" i="1" dirty="0" smtClean="0"/>
              <a:t>.”</a:t>
            </a:r>
          </a:p>
          <a:p>
            <a:endParaRPr lang="hu-HU" dirty="0" smtClean="0"/>
          </a:p>
          <a:p>
            <a:r>
              <a:rPr lang="hu-HU" dirty="0" smtClean="0"/>
              <a:t>„</a:t>
            </a:r>
            <a:r>
              <a:rPr lang="hu-HU" dirty="0" err="1" smtClean="0"/>
              <a:t>Safe</a:t>
            </a:r>
            <a:r>
              <a:rPr lang="hu-HU" dirty="0" smtClean="0"/>
              <a:t> </a:t>
            </a:r>
            <a:r>
              <a:rPr lang="hu-HU" dirty="0" err="1" smtClean="0"/>
              <a:t>place</a:t>
            </a:r>
            <a:r>
              <a:rPr lang="hu-HU" dirty="0" smtClean="0"/>
              <a:t>” </a:t>
            </a:r>
            <a:r>
              <a:rPr lang="hu-HU" dirty="0" err="1" smtClean="0"/>
              <a:t>created</a:t>
            </a:r>
            <a:r>
              <a:rPr lang="hu-HU" dirty="0" smtClean="0"/>
              <a:t> </a:t>
            </a:r>
            <a:r>
              <a:rPr lang="hu-HU" dirty="0" err="1" smtClean="0"/>
              <a:t>at</a:t>
            </a:r>
            <a:r>
              <a:rPr lang="hu-HU" dirty="0" smtClean="0"/>
              <a:t> design </a:t>
            </a:r>
            <a:r>
              <a:rPr lang="hu-HU" dirty="0" err="1" smtClean="0"/>
              <a:t>time</a:t>
            </a:r>
            <a:endParaRPr lang="hu-H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Failover</a:t>
            </a:r>
            <a:endParaRPr lang="hu-HU" dirty="0"/>
          </a:p>
        </p:txBody>
      </p:sp>
      <p:sp>
        <p:nvSpPr>
          <p:cNvPr id="3" name="Tartalom helye 2"/>
          <p:cNvSpPr>
            <a:spLocks noGrp="1"/>
          </p:cNvSpPr>
          <p:nvPr>
            <p:ph idx="1"/>
          </p:nvPr>
        </p:nvSpPr>
        <p:spPr/>
        <p:txBody>
          <a:bodyPr/>
          <a:lstStyle/>
          <a:p>
            <a:r>
              <a:rPr lang="hu-HU" dirty="0" smtClean="0"/>
              <a:t>The </a:t>
            </a:r>
            <a:r>
              <a:rPr lang="hu-HU" dirty="0" err="1" smtClean="0"/>
              <a:t>active</a:t>
            </a:r>
            <a:r>
              <a:rPr lang="hu-HU" dirty="0" smtClean="0"/>
              <a:t> part of a </a:t>
            </a:r>
            <a:r>
              <a:rPr lang="hu-HU" dirty="0" err="1" smtClean="0"/>
              <a:t>group</a:t>
            </a:r>
            <a:r>
              <a:rPr lang="hu-HU" dirty="0" smtClean="0"/>
              <a:t> of </a:t>
            </a:r>
            <a:r>
              <a:rPr lang="hu-HU" dirty="0" err="1" smtClean="0"/>
              <a:t>redundant</a:t>
            </a:r>
            <a:r>
              <a:rPr lang="hu-HU" dirty="0" smtClean="0"/>
              <a:t> </a:t>
            </a:r>
            <a:r>
              <a:rPr lang="hu-HU" dirty="0" err="1" smtClean="0"/>
              <a:t>elements</a:t>
            </a:r>
            <a:r>
              <a:rPr lang="hu-HU" dirty="0" smtClean="0"/>
              <a:t> has a fault; </a:t>
            </a:r>
            <a:r>
              <a:rPr lang="hu-HU" dirty="0" err="1" smtClean="0"/>
              <a:t>how</a:t>
            </a:r>
            <a:r>
              <a:rPr lang="hu-HU" dirty="0" smtClean="0"/>
              <a:t> </a:t>
            </a:r>
            <a:r>
              <a:rPr lang="hu-HU" dirty="0" err="1" smtClean="0"/>
              <a:t>can</a:t>
            </a:r>
            <a:r>
              <a:rPr lang="hu-HU" dirty="0" smtClean="0"/>
              <a:t> </a:t>
            </a:r>
            <a:r>
              <a:rPr lang="hu-HU" dirty="0" err="1" smtClean="0"/>
              <a:t>error-free</a:t>
            </a:r>
            <a:r>
              <a:rPr lang="hu-HU" dirty="0" smtClean="0"/>
              <a:t> </a:t>
            </a:r>
            <a:r>
              <a:rPr lang="hu-HU" dirty="0" err="1" smtClean="0"/>
              <a:t>execution</a:t>
            </a:r>
            <a:r>
              <a:rPr lang="hu-HU" dirty="0" smtClean="0"/>
              <a:t> </a:t>
            </a:r>
            <a:r>
              <a:rPr lang="hu-HU" dirty="0" err="1" smtClean="0"/>
              <a:t>continue</a:t>
            </a:r>
            <a:r>
              <a:rPr lang="hu-HU" dirty="0" smtClean="0"/>
              <a:t>?</a:t>
            </a:r>
          </a:p>
          <a:p>
            <a:endParaRPr lang="hu-HU" dirty="0" smtClean="0"/>
          </a:p>
          <a:p>
            <a:r>
              <a:rPr lang="hu-HU" i="1" dirty="0" smtClean="0"/>
              <a:t>„</a:t>
            </a:r>
            <a:r>
              <a:rPr lang="hu-HU" i="1" dirty="0" err="1" smtClean="0"/>
              <a:t>Switch</a:t>
            </a:r>
            <a:r>
              <a:rPr lang="hu-HU" i="1" dirty="0" smtClean="0"/>
              <a:t> </a:t>
            </a:r>
            <a:r>
              <a:rPr lang="hu-HU" i="1" dirty="0" err="1" smtClean="0"/>
              <a:t>system</a:t>
            </a:r>
            <a:r>
              <a:rPr lang="hu-HU" i="1" dirty="0" smtClean="0"/>
              <a:t> </a:t>
            </a:r>
            <a:r>
              <a:rPr lang="hu-HU" i="1" dirty="0" err="1" smtClean="0"/>
              <a:t>execution</a:t>
            </a:r>
            <a:r>
              <a:rPr lang="hu-HU" i="1" dirty="0" smtClean="0"/>
              <a:t> </a:t>
            </a:r>
            <a:r>
              <a:rPr lang="hu-HU" i="1" dirty="0" err="1" smtClean="0"/>
              <a:t>from</a:t>
            </a:r>
            <a:r>
              <a:rPr lang="hu-HU" i="1" dirty="0" smtClean="0"/>
              <a:t> </a:t>
            </a:r>
            <a:r>
              <a:rPr lang="hu-HU" i="1" dirty="0" err="1" smtClean="0"/>
              <a:t>the</a:t>
            </a:r>
            <a:r>
              <a:rPr lang="hu-HU" i="1" dirty="0" smtClean="0"/>
              <a:t> </a:t>
            </a:r>
            <a:r>
              <a:rPr lang="hu-HU" i="1" dirty="0" err="1" smtClean="0"/>
              <a:t>current</a:t>
            </a:r>
            <a:r>
              <a:rPr lang="hu-HU" i="1" dirty="0" smtClean="0"/>
              <a:t> </a:t>
            </a:r>
            <a:r>
              <a:rPr lang="hu-HU" i="1" dirty="0" err="1" smtClean="0"/>
              <a:t>active</a:t>
            </a:r>
            <a:r>
              <a:rPr lang="hu-HU" i="1" dirty="0" smtClean="0"/>
              <a:t> </a:t>
            </a:r>
            <a:r>
              <a:rPr lang="hu-HU" i="1" dirty="0" err="1" smtClean="0"/>
              <a:t>element</a:t>
            </a:r>
            <a:r>
              <a:rPr lang="hu-HU" i="1" dirty="0" smtClean="0"/>
              <a:t> </a:t>
            </a:r>
            <a:r>
              <a:rPr lang="hu-HU" i="1" dirty="0" err="1" smtClean="0"/>
              <a:t>to</a:t>
            </a:r>
            <a:r>
              <a:rPr lang="hu-HU" i="1" dirty="0" smtClean="0"/>
              <a:t> a </a:t>
            </a:r>
            <a:r>
              <a:rPr lang="hu-HU" i="1" dirty="0" err="1" smtClean="0"/>
              <a:t>redundant</a:t>
            </a:r>
            <a:r>
              <a:rPr lang="hu-HU" i="1" dirty="0" smtClean="0"/>
              <a:t> </a:t>
            </a:r>
            <a:r>
              <a:rPr lang="hu-HU" i="1" dirty="0" err="1" smtClean="0"/>
              <a:t>element</a:t>
            </a:r>
            <a:r>
              <a:rPr lang="hu-HU" i="1" dirty="0" smtClean="0"/>
              <a:t>.”</a:t>
            </a:r>
            <a:endParaRPr lang="hu-HU" i="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Helyreállítási minták</a:t>
            </a:r>
            <a:endParaRPr lang="hu-HU" dirty="0"/>
          </a:p>
        </p:txBody>
      </p:sp>
      <p:graphicFrame>
        <p:nvGraphicFramePr>
          <p:cNvPr id="49155" name="Object 3"/>
          <p:cNvGraphicFramePr>
            <a:graphicFrameLocks noChangeAspect="1"/>
          </p:cNvGraphicFramePr>
          <p:nvPr>
            <p:extLst>
              <p:ext uri="{D42A27DB-BD31-4B8C-83A1-F6EECF244321}">
                <p14:modId xmlns:p14="http://schemas.microsoft.com/office/powerpoint/2010/main" val="2468084067"/>
              </p:ext>
            </p:extLst>
          </p:nvPr>
        </p:nvGraphicFramePr>
        <p:xfrm>
          <a:off x="35496" y="1384349"/>
          <a:ext cx="9069560" cy="4132883"/>
        </p:xfrm>
        <a:graphic>
          <a:graphicData uri="http://schemas.openxmlformats.org/presentationml/2006/ole">
            <mc:AlternateContent xmlns:mc="http://schemas.openxmlformats.org/markup-compatibility/2006">
              <mc:Choice xmlns:v="urn:schemas-microsoft-com:vml" Requires="v">
                <p:oleObj spid="_x0000_s146468" name="Visio" r:id="rId3" imgW="8290941" imgH="3033522" progId="Visio.Drawing.11">
                  <p:embed/>
                </p:oleObj>
              </mc:Choice>
              <mc:Fallback>
                <p:oleObj name="Visio" r:id="rId3" imgW="8290941" imgH="3033522" progId="Visio.Drawing.11">
                  <p:embed/>
                  <p:pic>
                    <p:nvPicPr>
                      <p:cNvPr id="0" name="Picture 2"/>
                      <p:cNvPicPr>
                        <a:picLocks noChangeAspect="1" noChangeArrowheads="1"/>
                      </p:cNvPicPr>
                      <p:nvPr/>
                    </p:nvPicPr>
                    <p:blipFill>
                      <a:blip r:embed="rId4"/>
                      <a:srcRect/>
                      <a:stretch>
                        <a:fillRect/>
                      </a:stretch>
                    </p:blipFill>
                    <p:spPr bwMode="auto">
                      <a:xfrm>
                        <a:off x="35496" y="1384349"/>
                        <a:ext cx="9069560" cy="413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Checkpoint</a:t>
            </a:r>
            <a:endParaRPr lang="hu-HU" dirty="0"/>
          </a:p>
        </p:txBody>
      </p:sp>
      <p:sp>
        <p:nvSpPr>
          <p:cNvPr id="3" name="Tartalom helye 2"/>
          <p:cNvSpPr>
            <a:spLocks noGrp="1"/>
          </p:cNvSpPr>
          <p:nvPr>
            <p:ph idx="1"/>
          </p:nvPr>
        </p:nvSpPr>
        <p:spPr/>
        <p:txBody>
          <a:bodyPr/>
          <a:lstStyle/>
          <a:p>
            <a:r>
              <a:rPr lang="hu-HU" dirty="0" err="1" smtClean="0"/>
              <a:t>Work</a:t>
            </a:r>
            <a:r>
              <a:rPr lang="hu-HU" dirty="0" smtClean="0"/>
              <a:t> </a:t>
            </a:r>
            <a:r>
              <a:rPr lang="hu-HU" dirty="0" err="1" smtClean="0"/>
              <a:t>in</a:t>
            </a:r>
            <a:r>
              <a:rPr lang="hu-HU" dirty="0" smtClean="0"/>
              <a:t> </a:t>
            </a:r>
            <a:r>
              <a:rPr lang="hu-HU" dirty="0" err="1" smtClean="0"/>
              <a:t>progress</a:t>
            </a:r>
            <a:r>
              <a:rPr lang="hu-HU" dirty="0" smtClean="0"/>
              <a:t> </a:t>
            </a:r>
            <a:r>
              <a:rPr lang="hu-HU" dirty="0" err="1" smtClean="0"/>
              <a:t>might</a:t>
            </a:r>
            <a:r>
              <a:rPr lang="hu-HU" dirty="0" smtClean="0"/>
              <a:t> be </a:t>
            </a:r>
            <a:r>
              <a:rPr lang="hu-HU" dirty="0" err="1" smtClean="0"/>
              <a:t>lost</a:t>
            </a:r>
            <a:r>
              <a:rPr lang="hu-HU" dirty="0" smtClean="0"/>
              <a:t> </a:t>
            </a:r>
            <a:r>
              <a:rPr lang="hu-HU" dirty="0" err="1" smtClean="0"/>
              <a:t>during</a:t>
            </a:r>
            <a:r>
              <a:rPr lang="hu-HU" dirty="0" smtClean="0"/>
              <a:t> </a:t>
            </a:r>
            <a:r>
              <a:rPr lang="hu-HU" dirty="0" err="1" smtClean="0"/>
              <a:t>the</a:t>
            </a:r>
            <a:r>
              <a:rPr lang="hu-HU" dirty="0" smtClean="0"/>
              <a:t> </a:t>
            </a:r>
            <a:r>
              <a:rPr lang="hu-HU" dirty="0" err="1" smtClean="0"/>
              <a:t>recovery</a:t>
            </a:r>
            <a:r>
              <a:rPr lang="hu-HU" dirty="0" smtClean="0"/>
              <a:t> </a:t>
            </a:r>
            <a:r>
              <a:rPr lang="hu-HU" dirty="0" err="1" smtClean="0"/>
              <a:t>from</a:t>
            </a:r>
            <a:r>
              <a:rPr lang="hu-HU" dirty="0" smtClean="0"/>
              <a:t> an </a:t>
            </a:r>
            <a:r>
              <a:rPr lang="hu-HU" dirty="0" err="1" smtClean="0"/>
              <a:t>error</a:t>
            </a:r>
            <a:r>
              <a:rPr lang="hu-HU" dirty="0" smtClean="0"/>
              <a:t>.</a:t>
            </a:r>
          </a:p>
          <a:p>
            <a:endParaRPr lang="hu-HU" dirty="0" smtClean="0"/>
          </a:p>
          <a:p>
            <a:r>
              <a:rPr lang="hu-HU" i="1" dirty="0" smtClean="0"/>
              <a:t>„</a:t>
            </a:r>
            <a:r>
              <a:rPr lang="hu-HU" i="1" dirty="0" err="1" smtClean="0"/>
              <a:t>Save</a:t>
            </a:r>
            <a:r>
              <a:rPr lang="hu-HU" i="1" dirty="0" smtClean="0"/>
              <a:t> </a:t>
            </a:r>
            <a:r>
              <a:rPr lang="hu-HU" i="1" dirty="0" err="1" smtClean="0"/>
              <a:t>state</a:t>
            </a:r>
            <a:r>
              <a:rPr lang="hu-HU" i="1" dirty="0" smtClean="0"/>
              <a:t> </a:t>
            </a:r>
            <a:r>
              <a:rPr lang="hu-HU" i="1" dirty="0" err="1" smtClean="0"/>
              <a:t>periodically</a:t>
            </a:r>
            <a:r>
              <a:rPr lang="hu-HU" i="1" dirty="0" smtClean="0"/>
              <a:t>. </a:t>
            </a:r>
            <a:r>
              <a:rPr lang="hu-HU" i="1" dirty="0" err="1" smtClean="0"/>
              <a:t>Build</a:t>
            </a:r>
            <a:r>
              <a:rPr lang="hu-HU" i="1" dirty="0" smtClean="0"/>
              <a:t> </a:t>
            </a:r>
            <a:r>
              <a:rPr lang="hu-HU" i="1" dirty="0" err="1" smtClean="0"/>
              <a:t>in</a:t>
            </a:r>
            <a:r>
              <a:rPr lang="hu-HU" i="1" dirty="0" smtClean="0"/>
              <a:t> </a:t>
            </a:r>
            <a:r>
              <a:rPr lang="hu-HU" i="1" dirty="0" err="1" smtClean="0"/>
              <a:t>the</a:t>
            </a:r>
            <a:r>
              <a:rPr lang="hu-HU" i="1" dirty="0" smtClean="0"/>
              <a:t> </a:t>
            </a:r>
            <a:r>
              <a:rPr lang="hu-HU" i="1" dirty="0" err="1" smtClean="0"/>
              <a:t>capability</a:t>
            </a:r>
            <a:r>
              <a:rPr lang="hu-HU" i="1" dirty="0" smtClean="0"/>
              <a:t> </a:t>
            </a:r>
            <a:r>
              <a:rPr lang="hu-HU" i="1" dirty="0" err="1" smtClean="0"/>
              <a:t>to</a:t>
            </a:r>
            <a:r>
              <a:rPr lang="hu-HU" i="1" dirty="0" smtClean="0"/>
              <a:t> </a:t>
            </a:r>
            <a:r>
              <a:rPr lang="hu-HU" i="1" dirty="0" err="1" smtClean="0"/>
              <a:t>restore</a:t>
            </a:r>
            <a:r>
              <a:rPr lang="hu-HU" i="1" dirty="0" smtClean="0"/>
              <a:t> </a:t>
            </a:r>
            <a:r>
              <a:rPr lang="hu-HU" i="1" dirty="0" err="1" smtClean="0"/>
              <a:t>the</a:t>
            </a:r>
            <a:r>
              <a:rPr lang="hu-HU" i="1" dirty="0" smtClean="0"/>
              <a:t> </a:t>
            </a:r>
            <a:r>
              <a:rPr lang="hu-HU" i="1" dirty="0" err="1" smtClean="0"/>
              <a:t>system</a:t>
            </a:r>
            <a:r>
              <a:rPr lang="hu-HU" i="1" dirty="0" smtClean="0"/>
              <a:t> </a:t>
            </a:r>
            <a:r>
              <a:rPr lang="hu-HU" i="1" dirty="0" err="1" smtClean="0"/>
              <a:t>to</a:t>
            </a:r>
            <a:r>
              <a:rPr lang="hu-HU" i="1" dirty="0" smtClean="0"/>
              <a:t> </a:t>
            </a:r>
            <a:r>
              <a:rPr lang="hu-HU" i="1" dirty="0" err="1" smtClean="0"/>
              <a:t>the</a:t>
            </a:r>
            <a:r>
              <a:rPr lang="hu-HU" i="1" dirty="0" smtClean="0"/>
              <a:t> </a:t>
            </a:r>
            <a:r>
              <a:rPr lang="hu-HU" i="1" dirty="0" err="1" smtClean="0"/>
              <a:t>same</a:t>
            </a:r>
            <a:r>
              <a:rPr lang="hu-HU" i="1" dirty="0" smtClean="0"/>
              <a:t> </a:t>
            </a:r>
            <a:r>
              <a:rPr lang="hu-HU" i="1" dirty="0" err="1" smtClean="0"/>
              <a:t>state</a:t>
            </a:r>
            <a:r>
              <a:rPr lang="hu-HU" i="1" dirty="0" smtClean="0"/>
              <a:t> </a:t>
            </a:r>
            <a:r>
              <a:rPr lang="hu-HU" i="1" dirty="0" err="1" smtClean="0"/>
              <a:t>that</a:t>
            </a:r>
            <a:r>
              <a:rPr lang="hu-HU" i="1" dirty="0" smtClean="0"/>
              <a:t> </a:t>
            </a:r>
            <a:r>
              <a:rPr lang="hu-HU" i="1" dirty="0" err="1" smtClean="0"/>
              <a:t>was</a:t>
            </a:r>
            <a:r>
              <a:rPr lang="hu-HU" i="1" dirty="0" smtClean="0"/>
              <a:t> </a:t>
            </a:r>
            <a:r>
              <a:rPr lang="hu-HU" i="1" dirty="0" err="1" smtClean="0"/>
              <a:t>saved</a:t>
            </a:r>
            <a:r>
              <a:rPr lang="hu-HU" i="1" dirty="0" smtClean="0"/>
              <a:t>, </a:t>
            </a:r>
            <a:r>
              <a:rPr lang="hu-HU" i="1" dirty="0" err="1" smtClean="0"/>
              <a:t>without</a:t>
            </a:r>
            <a:r>
              <a:rPr lang="hu-HU" i="1" dirty="0" smtClean="0"/>
              <a:t> </a:t>
            </a:r>
            <a:r>
              <a:rPr lang="hu-HU" i="1" dirty="0" err="1" smtClean="0"/>
              <a:t>having</a:t>
            </a:r>
            <a:r>
              <a:rPr lang="hu-HU" i="1" dirty="0" smtClean="0"/>
              <a:t> </a:t>
            </a:r>
            <a:r>
              <a:rPr lang="hu-HU" i="1" dirty="0" err="1" smtClean="0"/>
              <a:t>to</a:t>
            </a:r>
            <a:r>
              <a:rPr lang="hu-HU" i="1" dirty="0" smtClean="0"/>
              <a:t> </a:t>
            </a:r>
            <a:r>
              <a:rPr lang="hu-HU" i="1" dirty="0" err="1" smtClean="0"/>
              <a:t>recreate</a:t>
            </a:r>
            <a:r>
              <a:rPr lang="hu-HU" i="1" dirty="0" smtClean="0"/>
              <a:t> </a:t>
            </a:r>
            <a:r>
              <a:rPr lang="hu-HU" i="1" dirty="0" err="1" smtClean="0"/>
              <a:t>the</a:t>
            </a:r>
            <a:r>
              <a:rPr lang="hu-HU" i="1" dirty="0" smtClean="0"/>
              <a:t> </a:t>
            </a:r>
            <a:r>
              <a:rPr lang="hu-HU" i="1" dirty="0" err="1" smtClean="0"/>
              <a:t>entire</a:t>
            </a:r>
            <a:r>
              <a:rPr lang="hu-HU" i="1" dirty="0" smtClean="0"/>
              <a:t> </a:t>
            </a:r>
            <a:r>
              <a:rPr lang="hu-HU" i="1" dirty="0" err="1" smtClean="0"/>
              <a:t>execution</a:t>
            </a:r>
            <a:r>
              <a:rPr lang="hu-HU" i="1" dirty="0" smtClean="0"/>
              <a:t> </a:t>
            </a:r>
            <a:r>
              <a:rPr lang="hu-HU" i="1" dirty="0" err="1" smtClean="0"/>
              <a:t>from</a:t>
            </a:r>
            <a:r>
              <a:rPr lang="hu-HU" i="1" dirty="0" smtClean="0"/>
              <a:t> </a:t>
            </a:r>
            <a:r>
              <a:rPr lang="hu-HU" i="1" dirty="0" err="1" smtClean="0"/>
              <a:t>startup</a:t>
            </a:r>
            <a:r>
              <a:rPr lang="hu-HU" i="1" dirty="0" smtClean="0"/>
              <a:t> </a:t>
            </a:r>
            <a:r>
              <a:rPr lang="hu-HU" i="1" dirty="0" err="1" smtClean="0"/>
              <a:t>to</a:t>
            </a:r>
            <a:r>
              <a:rPr lang="hu-HU" i="1" dirty="0" smtClean="0"/>
              <a:t> </a:t>
            </a:r>
            <a:r>
              <a:rPr lang="hu-HU" i="1" dirty="0" err="1" smtClean="0"/>
              <a:t>the</a:t>
            </a:r>
            <a:r>
              <a:rPr lang="hu-HU" i="1" dirty="0" smtClean="0"/>
              <a:t> </a:t>
            </a:r>
            <a:r>
              <a:rPr lang="hu-HU" i="1" dirty="0" err="1" smtClean="0"/>
              <a:t>point</a:t>
            </a:r>
            <a:r>
              <a:rPr lang="hu-HU" i="1" dirty="0" smtClean="0"/>
              <a:t> of </a:t>
            </a:r>
            <a:r>
              <a:rPr lang="hu-HU" i="1" dirty="0" err="1" smtClean="0"/>
              <a:t>the</a:t>
            </a:r>
            <a:r>
              <a:rPr lang="hu-HU" i="1" dirty="0" smtClean="0"/>
              <a:t> </a:t>
            </a:r>
            <a:r>
              <a:rPr lang="hu-HU" i="1" dirty="0" err="1" smtClean="0"/>
              <a:t>saved</a:t>
            </a:r>
            <a:r>
              <a:rPr lang="hu-HU" i="1" dirty="0" smtClean="0"/>
              <a:t> </a:t>
            </a:r>
            <a:r>
              <a:rPr lang="hu-HU" i="1" dirty="0" err="1" smtClean="0"/>
              <a:t>state</a:t>
            </a:r>
            <a:r>
              <a:rPr lang="hu-HU" i="1" dirty="0" smtClean="0"/>
              <a:t>.”</a:t>
            </a:r>
          </a:p>
          <a:p>
            <a:endParaRPr lang="hu-HU" i="1" dirty="0" smtClean="0"/>
          </a:p>
          <a:p>
            <a:r>
              <a:rPr lang="hu-HU" dirty="0" err="1" smtClean="0"/>
              <a:t>Frequency</a:t>
            </a:r>
            <a:r>
              <a:rPr lang="hu-HU" dirty="0" smtClean="0"/>
              <a:t>/</a:t>
            </a:r>
            <a:r>
              <a:rPr lang="hu-HU" dirty="0" err="1" smtClean="0"/>
              <a:t>timing</a:t>
            </a:r>
            <a:r>
              <a:rPr lang="hu-HU" dirty="0" smtClean="0"/>
              <a:t>: </a:t>
            </a:r>
            <a:r>
              <a:rPr lang="hu-HU" dirty="0" err="1" smtClean="0"/>
              <a:t>tradeoff</a:t>
            </a:r>
            <a:endParaRPr lang="hu-HU"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Remote</a:t>
            </a:r>
            <a:r>
              <a:rPr lang="hu-HU" dirty="0" smtClean="0"/>
              <a:t> Storage</a:t>
            </a:r>
            <a:endParaRPr lang="hu-HU" dirty="0"/>
          </a:p>
        </p:txBody>
      </p:sp>
      <p:sp>
        <p:nvSpPr>
          <p:cNvPr id="3" name="Tartalom helye 2"/>
          <p:cNvSpPr>
            <a:spLocks noGrp="1"/>
          </p:cNvSpPr>
          <p:nvPr>
            <p:ph idx="1"/>
          </p:nvPr>
        </p:nvSpPr>
        <p:spPr/>
        <p:txBody>
          <a:bodyPr/>
          <a:lstStyle/>
          <a:p>
            <a:r>
              <a:rPr lang="hu-HU" dirty="0" err="1" smtClean="0"/>
              <a:t>What</a:t>
            </a:r>
            <a:r>
              <a:rPr lang="hu-HU" dirty="0" smtClean="0"/>
              <a:t> </a:t>
            </a:r>
            <a:r>
              <a:rPr lang="hu-HU" dirty="0" err="1" smtClean="0"/>
              <a:t>storage</a:t>
            </a:r>
            <a:r>
              <a:rPr lang="hu-HU" dirty="0" smtClean="0"/>
              <a:t> </a:t>
            </a:r>
            <a:r>
              <a:rPr lang="hu-HU" dirty="0" err="1" smtClean="0"/>
              <a:t>location</a:t>
            </a:r>
            <a:r>
              <a:rPr lang="hu-HU" dirty="0" smtClean="0"/>
              <a:t> </a:t>
            </a:r>
            <a:r>
              <a:rPr lang="hu-HU" dirty="0" err="1" smtClean="0"/>
              <a:t>should</a:t>
            </a:r>
            <a:r>
              <a:rPr lang="hu-HU" dirty="0" smtClean="0"/>
              <a:t> be </a:t>
            </a:r>
            <a:r>
              <a:rPr lang="hu-HU" dirty="0" err="1" smtClean="0"/>
              <a:t>used</a:t>
            </a:r>
            <a:r>
              <a:rPr lang="hu-HU" dirty="0" smtClean="0"/>
              <a:t> </a:t>
            </a:r>
            <a:r>
              <a:rPr lang="hu-HU" dirty="0" err="1" smtClean="0"/>
              <a:t>for</a:t>
            </a:r>
            <a:r>
              <a:rPr lang="hu-HU" dirty="0" smtClean="0"/>
              <a:t> </a:t>
            </a:r>
            <a:r>
              <a:rPr lang="hu-HU" dirty="0" err="1" smtClean="0"/>
              <a:t>checkpoints</a:t>
            </a:r>
            <a:r>
              <a:rPr lang="hu-HU" dirty="0" smtClean="0"/>
              <a:t> </a:t>
            </a:r>
            <a:r>
              <a:rPr lang="hu-HU" dirty="0" err="1" smtClean="0"/>
              <a:t>to</a:t>
            </a:r>
            <a:r>
              <a:rPr lang="hu-HU" dirty="0" smtClean="0"/>
              <a:t> </a:t>
            </a:r>
            <a:r>
              <a:rPr lang="hu-HU" dirty="0" err="1" smtClean="0"/>
              <a:t>reduce</a:t>
            </a:r>
            <a:r>
              <a:rPr lang="hu-HU" dirty="0" smtClean="0"/>
              <a:t> </a:t>
            </a:r>
            <a:r>
              <a:rPr lang="hu-HU" dirty="0" err="1" smtClean="0"/>
              <a:t>the</a:t>
            </a:r>
            <a:r>
              <a:rPr lang="hu-HU" dirty="0" smtClean="0"/>
              <a:t> </a:t>
            </a:r>
            <a:r>
              <a:rPr lang="hu-HU" dirty="0" err="1" smtClean="0"/>
              <a:t>time</a:t>
            </a:r>
            <a:r>
              <a:rPr lang="hu-HU" dirty="0" smtClean="0"/>
              <a:t> </a:t>
            </a:r>
            <a:r>
              <a:rPr lang="hu-HU" dirty="0" err="1" smtClean="0"/>
              <a:t>before</a:t>
            </a:r>
            <a:r>
              <a:rPr lang="hu-HU" dirty="0" smtClean="0"/>
              <a:t> </a:t>
            </a:r>
            <a:r>
              <a:rPr lang="hu-HU" dirty="0" err="1" smtClean="0"/>
              <a:t>execution</a:t>
            </a:r>
            <a:r>
              <a:rPr lang="hu-HU" dirty="0" smtClean="0"/>
              <a:t> </a:t>
            </a:r>
            <a:r>
              <a:rPr lang="hu-HU" dirty="0" err="1" smtClean="0"/>
              <a:t>can</a:t>
            </a:r>
            <a:r>
              <a:rPr lang="hu-HU" dirty="0" smtClean="0"/>
              <a:t> </a:t>
            </a:r>
            <a:r>
              <a:rPr lang="hu-HU" dirty="0" err="1" smtClean="0"/>
              <a:t>be</a:t>
            </a:r>
            <a:r>
              <a:rPr lang="hu-HU" dirty="0" smtClean="0"/>
              <a:t> </a:t>
            </a:r>
            <a:r>
              <a:rPr lang="hu-HU" dirty="0" err="1" smtClean="0"/>
              <a:t>resumed</a:t>
            </a:r>
            <a:r>
              <a:rPr lang="hu-HU" dirty="0" smtClean="0"/>
              <a:t> </a:t>
            </a:r>
            <a:r>
              <a:rPr lang="hu-HU" dirty="0" err="1" smtClean="0"/>
              <a:t>after</a:t>
            </a:r>
            <a:r>
              <a:rPr lang="hu-HU" dirty="0" smtClean="0"/>
              <a:t> </a:t>
            </a:r>
            <a:r>
              <a:rPr lang="hu-HU" dirty="0" err="1" smtClean="0"/>
              <a:t>error</a:t>
            </a:r>
            <a:r>
              <a:rPr lang="hu-HU" dirty="0" smtClean="0"/>
              <a:t> </a:t>
            </a:r>
            <a:r>
              <a:rPr lang="hu-HU" dirty="0" err="1" smtClean="0"/>
              <a:t>recovery</a:t>
            </a:r>
            <a:r>
              <a:rPr lang="hu-HU" dirty="0" smtClean="0"/>
              <a:t>?</a:t>
            </a:r>
          </a:p>
          <a:p>
            <a:endParaRPr lang="hu-HU" dirty="0" smtClean="0"/>
          </a:p>
          <a:p>
            <a:r>
              <a:rPr lang="hu-HU" i="1" dirty="0" smtClean="0"/>
              <a:t>„</a:t>
            </a:r>
            <a:r>
              <a:rPr lang="hu-HU" i="1" dirty="0" err="1" smtClean="0"/>
              <a:t>Store</a:t>
            </a:r>
            <a:r>
              <a:rPr lang="hu-HU" i="1" dirty="0" smtClean="0"/>
              <a:t> </a:t>
            </a:r>
            <a:r>
              <a:rPr lang="hu-HU" i="1" dirty="0" err="1" smtClean="0"/>
              <a:t>the</a:t>
            </a:r>
            <a:r>
              <a:rPr lang="hu-HU" i="1" dirty="0" smtClean="0"/>
              <a:t> </a:t>
            </a:r>
            <a:r>
              <a:rPr lang="hu-HU" i="1" dirty="0" err="1" smtClean="0"/>
              <a:t>saved</a:t>
            </a:r>
            <a:r>
              <a:rPr lang="hu-HU" i="1" dirty="0" smtClean="0"/>
              <a:t> </a:t>
            </a:r>
            <a:r>
              <a:rPr lang="hu-HU" i="1" dirty="0" err="1" smtClean="0"/>
              <a:t>checkpoints</a:t>
            </a:r>
            <a:r>
              <a:rPr lang="hu-HU" i="1" dirty="0" smtClean="0"/>
              <a:t> </a:t>
            </a:r>
            <a:r>
              <a:rPr lang="hu-HU" i="1" dirty="0" err="1" smtClean="0"/>
              <a:t>in</a:t>
            </a:r>
            <a:r>
              <a:rPr lang="hu-HU" i="1" dirty="0" smtClean="0"/>
              <a:t> a centrally </a:t>
            </a:r>
            <a:r>
              <a:rPr lang="hu-HU" i="1" dirty="0" err="1" smtClean="0"/>
              <a:t>accessible</a:t>
            </a:r>
            <a:r>
              <a:rPr lang="hu-HU" i="1" dirty="0" smtClean="0"/>
              <a:t> </a:t>
            </a:r>
            <a:r>
              <a:rPr lang="hu-HU" i="1" dirty="0" err="1" smtClean="0"/>
              <a:t>location</a:t>
            </a:r>
            <a:r>
              <a:rPr lang="hu-HU" i="1" dirty="0" smtClean="0"/>
              <a:t>. </a:t>
            </a:r>
            <a:r>
              <a:rPr lang="hu-HU" i="1" dirty="0" err="1" smtClean="0"/>
              <a:t>This</a:t>
            </a:r>
            <a:r>
              <a:rPr lang="hu-HU" i="1" dirty="0" smtClean="0"/>
              <a:t> </a:t>
            </a:r>
            <a:r>
              <a:rPr lang="hu-HU" i="1" dirty="0" err="1" smtClean="0"/>
              <a:t>enables</a:t>
            </a:r>
            <a:r>
              <a:rPr lang="hu-HU" i="1" dirty="0" smtClean="0"/>
              <a:t> a </a:t>
            </a:r>
            <a:r>
              <a:rPr lang="hu-HU" i="1" dirty="0" err="1" smtClean="0"/>
              <a:t>new</a:t>
            </a:r>
            <a:r>
              <a:rPr lang="hu-HU" i="1" dirty="0" smtClean="0"/>
              <a:t> </a:t>
            </a:r>
            <a:r>
              <a:rPr lang="hu-HU" i="1" dirty="0" err="1" smtClean="0"/>
              <a:t>processor</a:t>
            </a:r>
            <a:r>
              <a:rPr lang="hu-HU" i="1" dirty="0" smtClean="0"/>
              <a:t> </a:t>
            </a:r>
            <a:r>
              <a:rPr lang="hu-HU" i="1" dirty="0" err="1" smtClean="0"/>
              <a:t>to</a:t>
            </a:r>
            <a:r>
              <a:rPr lang="hu-HU" i="1" dirty="0" smtClean="0"/>
              <a:t> </a:t>
            </a:r>
            <a:r>
              <a:rPr lang="hu-HU" i="1" dirty="0" err="1" smtClean="0"/>
              <a:t>access</a:t>
            </a:r>
            <a:r>
              <a:rPr lang="hu-HU" i="1" dirty="0" smtClean="0"/>
              <a:t> </a:t>
            </a:r>
            <a:r>
              <a:rPr lang="hu-HU" i="1" dirty="0" err="1" smtClean="0"/>
              <a:t>the</a:t>
            </a:r>
            <a:r>
              <a:rPr lang="hu-HU" i="1" dirty="0" smtClean="0"/>
              <a:t> </a:t>
            </a:r>
            <a:r>
              <a:rPr lang="hu-HU" i="1" dirty="0" err="1" smtClean="0"/>
              <a:t>saved</a:t>
            </a:r>
            <a:r>
              <a:rPr lang="hu-HU" i="1" dirty="0" smtClean="0"/>
              <a:t> </a:t>
            </a:r>
            <a:r>
              <a:rPr lang="hu-HU" i="1" dirty="0" err="1" smtClean="0"/>
              <a:t>checkpoint</a:t>
            </a:r>
            <a:r>
              <a:rPr lang="hu-HU" i="1" dirty="0" smtClean="0"/>
              <a:t> </a:t>
            </a:r>
            <a:r>
              <a:rPr lang="hu-HU" i="1" dirty="0" err="1" smtClean="0"/>
              <a:t>which</a:t>
            </a:r>
            <a:r>
              <a:rPr lang="hu-HU" i="1" dirty="0" smtClean="0"/>
              <a:t> </a:t>
            </a:r>
            <a:r>
              <a:rPr lang="hu-HU" i="1" dirty="0" err="1" smtClean="0"/>
              <a:t>minimizes</a:t>
            </a:r>
            <a:r>
              <a:rPr lang="hu-HU" i="1" dirty="0" smtClean="0"/>
              <a:t> </a:t>
            </a:r>
            <a:r>
              <a:rPr lang="hu-HU" i="1" dirty="0" err="1" smtClean="0"/>
              <a:t>the</a:t>
            </a:r>
            <a:r>
              <a:rPr lang="hu-HU" i="1" dirty="0" smtClean="0"/>
              <a:t> </a:t>
            </a:r>
            <a:r>
              <a:rPr lang="hu-HU" i="1" dirty="0" err="1" smtClean="0"/>
              <a:t>period</a:t>
            </a:r>
            <a:r>
              <a:rPr lang="hu-HU" i="1" dirty="0" smtClean="0"/>
              <a:t> of </a:t>
            </a:r>
            <a:r>
              <a:rPr lang="hu-HU" i="1" dirty="0" err="1" smtClean="0"/>
              <a:t>unavailability</a:t>
            </a:r>
            <a:r>
              <a:rPr lang="hu-HU" i="1" dirty="0" smtClean="0"/>
              <a:t>.”</a:t>
            </a:r>
          </a:p>
          <a:p>
            <a:endParaRPr lang="hu-HU" i="1" dirty="0" smtClean="0"/>
          </a:p>
          <a:p>
            <a:r>
              <a:rPr lang="hu-HU" dirty="0" err="1" smtClean="0"/>
              <a:t>Examples</a:t>
            </a:r>
            <a:r>
              <a:rPr lang="hu-HU" dirty="0" smtClean="0"/>
              <a:t>?</a:t>
            </a:r>
            <a:endParaRPr lang="hu-HU"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Hibakezelés (Error mitigation)</a:t>
            </a:r>
            <a:endParaRPr lang="hu-HU" dirty="0"/>
          </a:p>
        </p:txBody>
      </p:sp>
      <p:sp>
        <p:nvSpPr>
          <p:cNvPr id="3" name="Tartalom helye 2"/>
          <p:cNvSpPr>
            <a:spLocks noGrp="1"/>
          </p:cNvSpPr>
          <p:nvPr>
            <p:ph idx="1"/>
          </p:nvPr>
        </p:nvSpPr>
        <p:spPr/>
        <p:txBody>
          <a:bodyPr/>
          <a:lstStyle/>
          <a:p>
            <a:r>
              <a:rPr lang="hu-HU" dirty="0" smtClean="0"/>
              <a:t>Hibás állapot maszkolása</a:t>
            </a:r>
          </a:p>
          <a:p>
            <a:r>
              <a:rPr lang="hu-HU" dirty="0" smtClean="0"/>
              <a:t>Hatás-kompenzáció</a:t>
            </a:r>
          </a:p>
          <a:p>
            <a:endParaRPr lang="hu-HU" dirty="0" smtClean="0"/>
          </a:p>
          <a:p>
            <a:r>
              <a:rPr lang="hu-HU" dirty="0" smtClean="0"/>
              <a:t>Leginkább a túlterhelődés kezelése</a:t>
            </a:r>
          </a:p>
          <a:p>
            <a:pPr lvl="1"/>
            <a:r>
              <a:rPr lang="hu-HU" dirty="0" smtClean="0"/>
              <a:t>Külső kérések</a:t>
            </a:r>
          </a:p>
          <a:p>
            <a:pPr lvl="1"/>
            <a:r>
              <a:rPr lang="hu-HU" dirty="0" smtClean="0"/>
              <a:t>Hibák hatására kieső erőforrások!</a:t>
            </a:r>
          </a:p>
          <a:p>
            <a:pPr lvl="1"/>
            <a:r>
              <a:rPr lang="hu-HU" dirty="0" smtClean="0"/>
              <a:t>Virtualizáció/cloud?</a:t>
            </a:r>
          </a:p>
          <a:p>
            <a:pPr lvl="1"/>
            <a:endParaRPr lang="hu-HU" dirty="0" smtClean="0"/>
          </a:p>
          <a:p>
            <a:pPr lvl="1"/>
            <a:endParaRPr lang="hu-HU"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947525052"/>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47479"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38742891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Overload Toolboxes</a:t>
            </a:r>
            <a:endParaRPr lang="hu-HU" dirty="0"/>
          </a:p>
        </p:txBody>
      </p:sp>
      <p:sp>
        <p:nvSpPr>
          <p:cNvPr id="3" name="Tartalom helye 2"/>
          <p:cNvSpPr>
            <a:spLocks noGrp="1"/>
          </p:cNvSpPr>
          <p:nvPr>
            <p:ph idx="1"/>
          </p:nvPr>
        </p:nvSpPr>
        <p:spPr/>
        <p:txBody>
          <a:bodyPr/>
          <a:lstStyle/>
          <a:p>
            <a:r>
              <a:rPr lang="hu-HU" dirty="0" smtClean="0"/>
              <a:t>How should the system handle situations of overload?</a:t>
            </a:r>
          </a:p>
          <a:p>
            <a:endParaRPr lang="hu-HU" dirty="0" smtClean="0"/>
          </a:p>
          <a:p>
            <a:r>
              <a:rPr lang="hu-HU" i="1" dirty="0" smtClean="0"/>
              <a:t>„Have multiple toolboxes with which to mitigate overloads. Avoid grouping of all the possible techniques together.”</a:t>
            </a:r>
          </a:p>
          <a:p>
            <a:endParaRPr lang="hu-HU" i="1" dirty="0" smtClean="0"/>
          </a:p>
          <a:p>
            <a:r>
              <a:rPr lang="hu-HU" dirty="0" smtClean="0"/>
              <a:t>Emlékezzünk vissza a detektálásra!</a:t>
            </a:r>
          </a:p>
        </p:txBody>
      </p:sp>
    </p:spTree>
    <p:extLst>
      <p:ext uri="{BB962C8B-B14F-4D97-AF65-F5344CB8AC3E}">
        <p14:creationId xmlns:p14="http://schemas.microsoft.com/office/powerpoint/2010/main" val="18710111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1790460702"/>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48497"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15396089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Deferrable Work</a:t>
            </a:r>
            <a:endParaRPr lang="hu-HU" dirty="0"/>
          </a:p>
        </p:txBody>
      </p:sp>
      <p:sp>
        <p:nvSpPr>
          <p:cNvPr id="3" name="Tartalom helye 2"/>
          <p:cNvSpPr>
            <a:spLocks noGrp="1"/>
          </p:cNvSpPr>
          <p:nvPr>
            <p:ph idx="1"/>
          </p:nvPr>
        </p:nvSpPr>
        <p:spPr/>
        <p:txBody>
          <a:bodyPr/>
          <a:lstStyle/>
          <a:p>
            <a:r>
              <a:rPr lang="hu-HU" dirty="0" smtClean="0"/>
              <a:t>What work should the system shed when the choices are handling most of the incoming work or the routine maintenance workload?</a:t>
            </a:r>
          </a:p>
          <a:p>
            <a:endParaRPr lang="hu-HU" dirty="0" smtClean="0"/>
          </a:p>
          <a:p>
            <a:r>
              <a:rPr lang="hu-HU" i="1" dirty="0" smtClean="0"/>
              <a:t>„Make the routine work deferrable.”</a:t>
            </a:r>
          </a:p>
          <a:p>
            <a:endParaRPr lang="hu-HU" i="1" dirty="0" smtClean="0"/>
          </a:p>
          <a:p>
            <a:r>
              <a:rPr lang="hu-HU" dirty="0" smtClean="0"/>
              <a:t>Valószínűleg a rendszer és perfiériája működik, különben honnan jönne a munkaterhelés... </a:t>
            </a:r>
          </a:p>
        </p:txBody>
      </p:sp>
    </p:spTree>
    <p:extLst>
      <p:ext uri="{BB962C8B-B14F-4D97-AF65-F5344CB8AC3E}">
        <p14:creationId xmlns:p14="http://schemas.microsoft.com/office/powerpoint/2010/main" val="2408213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Architekturális</a:t>
            </a:r>
            <a:r>
              <a:rPr lang="hu-HU" dirty="0" smtClean="0"/>
              <a:t> mintanyelv</a:t>
            </a:r>
            <a:endParaRPr lang="hu-HU" dirty="0"/>
          </a:p>
        </p:txBody>
      </p:sp>
      <p:graphicFrame>
        <p:nvGraphicFramePr>
          <p:cNvPr id="21508" name="Object 4"/>
          <p:cNvGraphicFramePr>
            <a:graphicFrameLocks noChangeAspect="1"/>
          </p:cNvGraphicFramePr>
          <p:nvPr/>
        </p:nvGraphicFramePr>
        <p:xfrm>
          <a:off x="73590" y="836712"/>
          <a:ext cx="8958096" cy="5590257"/>
        </p:xfrm>
        <a:graphic>
          <a:graphicData uri="http://schemas.openxmlformats.org/presentationml/2006/ole">
            <mc:AlternateContent xmlns:mc="http://schemas.openxmlformats.org/markup-compatibility/2006">
              <mc:Choice xmlns:v="urn:schemas-microsoft-com:vml" Requires="v">
                <p:oleObj spid="_x0000_s59427" name="Visio" r:id="rId3" imgW="5612037" imgH="3502330" progId="Visio.Drawing.11">
                  <p:embed/>
                </p:oleObj>
              </mc:Choice>
              <mc:Fallback>
                <p:oleObj name="Visio" r:id="rId3" imgW="5612037" imgH="3502330"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0" y="836712"/>
                        <a:ext cx="8958096" cy="5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1790460702"/>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49521"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15396089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Reassess Overload Decision</a:t>
            </a:r>
            <a:endParaRPr lang="hu-HU" dirty="0"/>
          </a:p>
        </p:txBody>
      </p:sp>
      <p:sp>
        <p:nvSpPr>
          <p:cNvPr id="3" name="Tartalom helye 2"/>
          <p:cNvSpPr>
            <a:spLocks noGrp="1"/>
          </p:cNvSpPr>
          <p:nvPr>
            <p:ph idx="1"/>
          </p:nvPr>
        </p:nvSpPr>
        <p:spPr/>
        <p:txBody>
          <a:bodyPr/>
          <a:lstStyle/>
          <a:p>
            <a:r>
              <a:rPr lang="hu-HU" dirty="0" smtClean="0"/>
              <a:t>What should the system do when the workload mitigation techniques are not working?</a:t>
            </a:r>
          </a:p>
          <a:p>
            <a:endParaRPr lang="hu-HU" dirty="0" smtClean="0"/>
          </a:p>
          <a:p>
            <a:r>
              <a:rPr lang="hu-HU" i="1" dirty="0" smtClean="0"/>
              <a:t>„Provide the system with a feedback loop which provides information to enable the system to reexamin fault correlation decisions.”</a:t>
            </a:r>
          </a:p>
          <a:p>
            <a:endParaRPr lang="hu-HU" i="1" dirty="0" smtClean="0"/>
          </a:p>
          <a:p>
            <a:r>
              <a:rPr lang="hu-HU" dirty="0" smtClean="0"/>
              <a:t>Ha működő „Shed Load”/... </a:t>
            </a:r>
            <a:r>
              <a:rPr lang="hu-HU" dirty="0"/>
              <a:t>m</a:t>
            </a:r>
            <a:r>
              <a:rPr lang="hu-HU" dirty="0" smtClean="0"/>
              <a:t>ellett is túlterhelt a rendszer, a hiba máshol (is) van</a:t>
            </a:r>
          </a:p>
        </p:txBody>
      </p:sp>
    </p:spTree>
    <p:extLst>
      <p:ext uri="{BB962C8B-B14F-4D97-AF65-F5344CB8AC3E}">
        <p14:creationId xmlns:p14="http://schemas.microsoft.com/office/powerpoint/2010/main" val="35202023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3442152598"/>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50544"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1264771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Equitable resource allocation</a:t>
            </a:r>
            <a:endParaRPr lang="hu-HU" dirty="0"/>
          </a:p>
        </p:txBody>
      </p:sp>
      <p:sp>
        <p:nvSpPr>
          <p:cNvPr id="3" name="Tartalom helye 2"/>
          <p:cNvSpPr>
            <a:spLocks noGrp="1"/>
          </p:cNvSpPr>
          <p:nvPr>
            <p:ph idx="1"/>
          </p:nvPr>
        </p:nvSpPr>
        <p:spPr/>
        <p:txBody>
          <a:bodyPr/>
          <a:lstStyle/>
          <a:p>
            <a:r>
              <a:rPr lang="hu-HU" dirty="0" smtClean="0"/>
              <a:t>How should requests for scarce resources be handled?</a:t>
            </a:r>
          </a:p>
          <a:p>
            <a:endParaRPr lang="hu-HU" dirty="0" smtClean="0"/>
          </a:p>
          <a:p>
            <a:r>
              <a:rPr lang="hu-HU" i="1" dirty="0" smtClean="0"/>
              <a:t>„Pool all similar requests and allocate resources to the pools based upon their availability and priority.”</a:t>
            </a:r>
          </a:p>
          <a:p>
            <a:endParaRPr lang="hu-HU" i="1" dirty="0" smtClean="0"/>
          </a:p>
        </p:txBody>
      </p:sp>
    </p:spTree>
    <p:extLst>
      <p:ext uri="{BB962C8B-B14F-4D97-AF65-F5344CB8AC3E}">
        <p14:creationId xmlns:p14="http://schemas.microsoft.com/office/powerpoint/2010/main" val="30906203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3037876277"/>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51568"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4229569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Queue for resources</a:t>
            </a:r>
            <a:endParaRPr lang="hu-HU" dirty="0"/>
          </a:p>
        </p:txBody>
      </p:sp>
      <p:sp>
        <p:nvSpPr>
          <p:cNvPr id="3" name="Tartalom helye 2"/>
          <p:cNvSpPr>
            <a:spLocks noGrp="1"/>
          </p:cNvSpPr>
          <p:nvPr>
            <p:ph idx="1"/>
          </p:nvPr>
        </p:nvSpPr>
        <p:spPr/>
        <p:txBody>
          <a:bodyPr/>
          <a:lstStyle/>
          <a:p>
            <a:r>
              <a:rPr lang="hu-HU" dirty="0" smtClean="0"/>
              <a:t>What should be done with requests for resources that cannot be handled immediately when they arrive?</a:t>
            </a:r>
          </a:p>
          <a:p>
            <a:endParaRPr lang="hu-HU" dirty="0" smtClean="0"/>
          </a:p>
          <a:p>
            <a:r>
              <a:rPr lang="hu-HU" i="1" dirty="0" smtClean="0"/>
              <a:t>„Store requests for service that cannot be handled immediately in a queue.”</a:t>
            </a:r>
          </a:p>
          <a:p>
            <a:endParaRPr lang="hu-HU" i="1" dirty="0"/>
          </a:p>
          <a:p>
            <a:r>
              <a:rPr lang="hu-HU" dirty="0" smtClean="0"/>
              <a:t>A sor lehetőleg véges hosszúságú legyen</a:t>
            </a:r>
          </a:p>
          <a:p>
            <a:endParaRPr lang="hu-HU" i="1" dirty="0" smtClean="0"/>
          </a:p>
        </p:txBody>
      </p:sp>
    </p:spTree>
    <p:extLst>
      <p:ext uri="{BB962C8B-B14F-4D97-AF65-F5344CB8AC3E}">
        <p14:creationId xmlns:p14="http://schemas.microsoft.com/office/powerpoint/2010/main" val="10174999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2047040875"/>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52591"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905552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Expansive Automatic Controls</a:t>
            </a:r>
            <a:endParaRPr lang="hu-HU" dirty="0"/>
          </a:p>
        </p:txBody>
      </p:sp>
      <p:sp>
        <p:nvSpPr>
          <p:cNvPr id="3" name="Tartalom helye 2"/>
          <p:cNvSpPr>
            <a:spLocks noGrp="1"/>
          </p:cNvSpPr>
          <p:nvPr>
            <p:ph idx="1"/>
          </p:nvPr>
        </p:nvSpPr>
        <p:spPr/>
        <p:txBody>
          <a:bodyPr>
            <a:normAutofit/>
          </a:bodyPr>
          <a:lstStyle/>
          <a:p>
            <a:r>
              <a:rPr lang="hu-HU" dirty="0" smtClean="0"/>
              <a:t>How can we avoid both the wasted effort processing the requests that can’t immediately be handled in an overload and at the same time increase overall request completions?</a:t>
            </a:r>
          </a:p>
          <a:p>
            <a:endParaRPr lang="hu-HU" dirty="0" smtClean="0"/>
          </a:p>
          <a:p>
            <a:r>
              <a:rPr lang="hu-HU" i="1" dirty="0" smtClean="0"/>
              <a:t>„Design some resources into the system that will be used only in case of overload. Provide new ways for the system to do its work that either uses reserved or fewer resources.”</a:t>
            </a:r>
          </a:p>
          <a:p>
            <a:endParaRPr lang="hu-HU" i="1" dirty="0"/>
          </a:p>
          <a:p>
            <a:endParaRPr lang="hu-HU" i="1" dirty="0" smtClean="0"/>
          </a:p>
        </p:txBody>
      </p:sp>
    </p:spTree>
    <p:extLst>
      <p:ext uri="{BB962C8B-B14F-4D97-AF65-F5344CB8AC3E}">
        <p14:creationId xmlns:p14="http://schemas.microsoft.com/office/powerpoint/2010/main" val="4712832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1625271821"/>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53614"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15508370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Protective Automatic Controls</a:t>
            </a:r>
            <a:endParaRPr lang="hu-HU" dirty="0"/>
          </a:p>
        </p:txBody>
      </p:sp>
      <p:sp>
        <p:nvSpPr>
          <p:cNvPr id="3" name="Tartalom helye 2"/>
          <p:cNvSpPr>
            <a:spLocks noGrp="1"/>
          </p:cNvSpPr>
          <p:nvPr>
            <p:ph idx="1"/>
          </p:nvPr>
        </p:nvSpPr>
        <p:spPr/>
        <p:txBody>
          <a:bodyPr>
            <a:normAutofit/>
          </a:bodyPr>
          <a:lstStyle/>
          <a:p>
            <a:r>
              <a:rPr lang="hu-HU" dirty="0" smtClean="0"/>
              <a:t>What actions should an overloaded system take to avoid spending all of its time doing overhead work associated with new requests arriving?</a:t>
            </a:r>
          </a:p>
          <a:p>
            <a:endParaRPr lang="hu-HU" dirty="0"/>
          </a:p>
          <a:p>
            <a:r>
              <a:rPr lang="hu-HU" i="1" dirty="0" smtClean="0"/>
              <a:t>„Automatically impose restrictions on how much work the system accepts to protect the system’s ability to function.”</a:t>
            </a:r>
          </a:p>
          <a:p>
            <a:endParaRPr lang="hu-HU" i="1" dirty="0"/>
          </a:p>
          <a:p>
            <a:r>
              <a:rPr lang="hu-HU" dirty="0" smtClean="0"/>
              <a:t>A „tartalékkapacitás” függvényében</a:t>
            </a:r>
          </a:p>
          <a:p>
            <a:endParaRPr lang="hu-HU" dirty="0" smtClean="0"/>
          </a:p>
          <a:p>
            <a:endParaRPr lang="hu-HU" i="1" dirty="0"/>
          </a:p>
          <a:p>
            <a:endParaRPr lang="hu-HU" i="1" dirty="0" smtClean="0"/>
          </a:p>
        </p:txBody>
      </p:sp>
    </p:spTree>
    <p:extLst>
      <p:ext uri="{BB962C8B-B14F-4D97-AF65-F5344CB8AC3E}">
        <p14:creationId xmlns:p14="http://schemas.microsoft.com/office/powerpoint/2010/main" val="50800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Correcting</a:t>
            </a:r>
            <a:r>
              <a:rPr lang="hu-HU" dirty="0" smtClean="0"/>
              <a:t> </a:t>
            </a:r>
            <a:r>
              <a:rPr lang="hu-HU" dirty="0" err="1" smtClean="0"/>
              <a:t>Audits</a:t>
            </a:r>
            <a:endParaRPr lang="hu-HU" dirty="0"/>
          </a:p>
        </p:txBody>
      </p:sp>
      <p:sp>
        <p:nvSpPr>
          <p:cNvPr id="3" name="Tartalom helye 2"/>
          <p:cNvSpPr>
            <a:spLocks noGrp="1"/>
          </p:cNvSpPr>
          <p:nvPr>
            <p:ph idx="1"/>
          </p:nvPr>
        </p:nvSpPr>
        <p:spPr/>
        <p:txBody>
          <a:bodyPr/>
          <a:lstStyle/>
          <a:p>
            <a:r>
              <a:rPr lang="hu-HU" dirty="0" err="1" smtClean="0"/>
              <a:t>Faulty</a:t>
            </a:r>
            <a:r>
              <a:rPr lang="hu-HU" dirty="0" smtClean="0"/>
              <a:t> </a:t>
            </a:r>
            <a:r>
              <a:rPr lang="hu-HU" dirty="0" err="1" smtClean="0"/>
              <a:t>data</a:t>
            </a:r>
            <a:r>
              <a:rPr lang="hu-HU" dirty="0" smtClean="0"/>
              <a:t> </a:t>
            </a:r>
            <a:r>
              <a:rPr lang="hu-HU" dirty="0" err="1" smtClean="0"/>
              <a:t>causes</a:t>
            </a:r>
            <a:r>
              <a:rPr lang="hu-HU" dirty="0" smtClean="0"/>
              <a:t> </a:t>
            </a:r>
            <a:r>
              <a:rPr lang="hu-HU" dirty="0" err="1" smtClean="0"/>
              <a:t>errors</a:t>
            </a:r>
            <a:r>
              <a:rPr lang="hu-HU" dirty="0" smtClean="0"/>
              <a:t>.</a:t>
            </a:r>
          </a:p>
          <a:p>
            <a:endParaRPr lang="hu-HU" dirty="0" smtClean="0"/>
          </a:p>
          <a:p>
            <a:r>
              <a:rPr lang="hu-HU" i="1" dirty="0" smtClean="0"/>
              <a:t>„</a:t>
            </a:r>
            <a:r>
              <a:rPr lang="hu-HU" i="1" dirty="0" err="1" smtClean="0"/>
              <a:t>Detect</a:t>
            </a:r>
            <a:r>
              <a:rPr lang="hu-HU" i="1" dirty="0" smtClean="0"/>
              <a:t> and </a:t>
            </a:r>
            <a:r>
              <a:rPr lang="hu-HU" i="1" dirty="0" err="1" smtClean="0"/>
              <a:t>correct</a:t>
            </a:r>
            <a:r>
              <a:rPr lang="hu-HU" i="1" dirty="0" smtClean="0"/>
              <a:t> </a:t>
            </a:r>
            <a:r>
              <a:rPr lang="hu-HU" i="1" dirty="0" err="1" smtClean="0"/>
              <a:t>data</a:t>
            </a:r>
            <a:r>
              <a:rPr lang="hu-HU" i="1" dirty="0" smtClean="0"/>
              <a:t> </a:t>
            </a:r>
            <a:r>
              <a:rPr lang="hu-HU" i="1" dirty="0" err="1" smtClean="0"/>
              <a:t>errors</a:t>
            </a:r>
            <a:r>
              <a:rPr lang="hu-HU" i="1" dirty="0" smtClean="0"/>
              <a:t> </a:t>
            </a:r>
            <a:r>
              <a:rPr lang="hu-HU" i="1" dirty="0" err="1" smtClean="0"/>
              <a:t>as</a:t>
            </a:r>
            <a:r>
              <a:rPr lang="hu-HU" i="1" dirty="0" smtClean="0"/>
              <a:t> </a:t>
            </a:r>
            <a:r>
              <a:rPr lang="hu-HU" i="1" dirty="0" err="1" smtClean="0"/>
              <a:t>soon</a:t>
            </a:r>
            <a:r>
              <a:rPr lang="hu-HU" i="1" dirty="0" smtClean="0"/>
              <a:t> </a:t>
            </a:r>
            <a:r>
              <a:rPr lang="hu-HU" i="1" dirty="0" err="1" smtClean="0"/>
              <a:t>as</a:t>
            </a:r>
            <a:r>
              <a:rPr lang="hu-HU" i="1" dirty="0" smtClean="0"/>
              <a:t> </a:t>
            </a:r>
            <a:r>
              <a:rPr lang="hu-HU" i="1" dirty="0" err="1" smtClean="0"/>
              <a:t>possible</a:t>
            </a:r>
            <a:r>
              <a:rPr lang="hu-HU" i="1" dirty="0" smtClean="0"/>
              <a:t>. </a:t>
            </a:r>
            <a:r>
              <a:rPr lang="hu-HU" i="1" dirty="0" err="1" smtClean="0"/>
              <a:t>Check</a:t>
            </a:r>
            <a:r>
              <a:rPr lang="hu-HU" i="1" dirty="0" smtClean="0"/>
              <a:t> </a:t>
            </a:r>
            <a:r>
              <a:rPr lang="hu-HU" i="1" dirty="0" err="1" smtClean="0"/>
              <a:t>related</a:t>
            </a:r>
            <a:r>
              <a:rPr lang="hu-HU" i="1" dirty="0" smtClean="0"/>
              <a:t> </a:t>
            </a:r>
            <a:r>
              <a:rPr lang="hu-HU" i="1" dirty="0" err="1" smtClean="0"/>
              <a:t>data</a:t>
            </a:r>
            <a:r>
              <a:rPr lang="hu-HU" i="1" dirty="0" smtClean="0"/>
              <a:t> </a:t>
            </a:r>
            <a:r>
              <a:rPr lang="hu-HU" i="1" dirty="0" err="1" smtClean="0"/>
              <a:t>for</a:t>
            </a:r>
            <a:r>
              <a:rPr lang="hu-HU" i="1" dirty="0" smtClean="0"/>
              <a:t> </a:t>
            </a:r>
            <a:r>
              <a:rPr lang="hu-HU" i="1" dirty="0" err="1" smtClean="0"/>
              <a:t>errors</a:t>
            </a:r>
            <a:r>
              <a:rPr lang="hu-HU" i="1" dirty="0" smtClean="0"/>
              <a:t>, </a:t>
            </a:r>
            <a:r>
              <a:rPr lang="hu-HU" i="1" dirty="0" err="1" smtClean="0"/>
              <a:t>correct</a:t>
            </a:r>
            <a:r>
              <a:rPr lang="hu-HU" i="1" dirty="0" smtClean="0"/>
              <a:t> and </a:t>
            </a:r>
            <a:r>
              <a:rPr lang="hu-HU" i="1" dirty="0" err="1" smtClean="0"/>
              <a:t>record</a:t>
            </a:r>
            <a:r>
              <a:rPr lang="hu-HU" i="1" dirty="0" smtClean="0"/>
              <a:t> </a:t>
            </a:r>
            <a:r>
              <a:rPr lang="hu-HU" i="1" dirty="0" err="1" smtClean="0"/>
              <a:t>the</a:t>
            </a:r>
            <a:r>
              <a:rPr lang="hu-HU" i="1" dirty="0" smtClean="0"/>
              <a:t> </a:t>
            </a:r>
            <a:r>
              <a:rPr lang="hu-HU" i="1" dirty="0" err="1" smtClean="0"/>
              <a:t>occurence</a:t>
            </a:r>
            <a:r>
              <a:rPr lang="hu-HU" i="1" dirty="0" smtClean="0"/>
              <a:t> of </a:t>
            </a:r>
            <a:r>
              <a:rPr lang="hu-HU" i="1" dirty="0" err="1" smtClean="0"/>
              <a:t>the</a:t>
            </a:r>
            <a:r>
              <a:rPr lang="hu-HU" i="1" dirty="0" smtClean="0"/>
              <a:t> </a:t>
            </a:r>
            <a:r>
              <a:rPr lang="hu-HU" i="1" dirty="0" err="1" smtClean="0"/>
              <a:t>error</a:t>
            </a:r>
            <a:r>
              <a:rPr lang="hu-HU" i="1" dirty="0" smtClean="0"/>
              <a:t>.”</a:t>
            </a:r>
          </a:p>
          <a:p>
            <a:endParaRPr lang="hu-HU" i="1" dirty="0" smtClean="0"/>
          </a:p>
          <a:p>
            <a:r>
              <a:rPr lang="hu-HU" dirty="0" err="1" smtClean="0"/>
              <a:t>Leads</a:t>
            </a:r>
            <a:r>
              <a:rPr lang="hu-HU" dirty="0" smtClean="0"/>
              <a:t> </a:t>
            </a:r>
            <a:r>
              <a:rPr lang="hu-HU" dirty="0" err="1" smtClean="0"/>
              <a:t>to</a:t>
            </a:r>
            <a:r>
              <a:rPr lang="hu-HU" dirty="0" smtClean="0"/>
              <a:t> a </a:t>
            </a:r>
            <a:r>
              <a:rPr lang="hu-HU" dirty="0" err="1" smtClean="0"/>
              <a:t>host</a:t>
            </a:r>
            <a:r>
              <a:rPr lang="hu-HU" dirty="0" smtClean="0"/>
              <a:t> of </a:t>
            </a:r>
            <a:r>
              <a:rPr lang="hu-HU" dirty="0" err="1" smtClean="0"/>
              <a:t>other</a:t>
            </a:r>
            <a:r>
              <a:rPr lang="hu-HU" dirty="0" smtClean="0"/>
              <a:t> </a:t>
            </a:r>
            <a:r>
              <a:rPr lang="hu-HU" dirty="0" err="1" smtClean="0"/>
              <a:t>patterns</a:t>
            </a:r>
            <a:endParaRPr lang="hu-HU"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1521562007"/>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54637"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31521470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Shed Load</a:t>
            </a:r>
            <a:endParaRPr lang="hu-HU" dirty="0"/>
          </a:p>
        </p:txBody>
      </p:sp>
      <p:sp>
        <p:nvSpPr>
          <p:cNvPr id="3" name="Tartalom helye 2"/>
          <p:cNvSpPr>
            <a:spLocks noGrp="1"/>
          </p:cNvSpPr>
          <p:nvPr>
            <p:ph idx="1"/>
          </p:nvPr>
        </p:nvSpPr>
        <p:spPr/>
        <p:txBody>
          <a:bodyPr>
            <a:normAutofit/>
          </a:bodyPr>
          <a:lstStyle/>
          <a:p>
            <a:r>
              <a:rPr lang="hu-HU" dirty="0" smtClean="0"/>
              <a:t>How can the system best handle too many requests and keep them from overwhelming the system?</a:t>
            </a:r>
          </a:p>
          <a:p>
            <a:endParaRPr lang="hu-HU" dirty="0"/>
          </a:p>
          <a:p>
            <a:r>
              <a:rPr lang="hu-HU" i="1" dirty="0" smtClean="0"/>
              <a:t>„Shed some requests so that the others may receive good service.”</a:t>
            </a:r>
          </a:p>
          <a:p>
            <a:endParaRPr lang="hu-HU" i="1" dirty="0"/>
          </a:p>
          <a:p>
            <a:r>
              <a:rPr lang="hu-HU" dirty="0" smtClean="0">
                <a:sym typeface="Wingdings" pitchFamily="2" charset="2"/>
              </a:rPr>
              <a:t>Áteresztőképesség   Rendelkezésre állás</a:t>
            </a:r>
            <a:endParaRPr lang="hu-HU" dirty="0" smtClean="0"/>
          </a:p>
          <a:p>
            <a:endParaRPr lang="hu-HU" dirty="0" smtClean="0"/>
          </a:p>
          <a:p>
            <a:endParaRPr lang="hu-HU" i="1" dirty="0"/>
          </a:p>
          <a:p>
            <a:endParaRPr lang="hu-HU" i="1" dirty="0" smtClean="0"/>
          </a:p>
        </p:txBody>
      </p:sp>
    </p:spTree>
    <p:extLst>
      <p:ext uri="{BB962C8B-B14F-4D97-AF65-F5344CB8AC3E}">
        <p14:creationId xmlns:p14="http://schemas.microsoft.com/office/powerpoint/2010/main" val="3677061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2214184606"/>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55660"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26211811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Final Handling</a:t>
            </a:r>
            <a:endParaRPr lang="hu-HU" dirty="0"/>
          </a:p>
        </p:txBody>
      </p:sp>
      <p:sp>
        <p:nvSpPr>
          <p:cNvPr id="3" name="Tartalom helye 2"/>
          <p:cNvSpPr>
            <a:spLocks noGrp="1"/>
          </p:cNvSpPr>
          <p:nvPr>
            <p:ph idx="1"/>
          </p:nvPr>
        </p:nvSpPr>
        <p:spPr/>
        <p:txBody>
          <a:bodyPr>
            <a:normAutofit/>
          </a:bodyPr>
          <a:lstStyle/>
          <a:p>
            <a:r>
              <a:rPr lang="hu-HU" dirty="0" smtClean="0"/>
              <a:t>How can the system best handle too many requests and keep them from overwhelming the system?</a:t>
            </a:r>
          </a:p>
          <a:p>
            <a:endParaRPr lang="hu-HU" dirty="0"/>
          </a:p>
          <a:p>
            <a:r>
              <a:rPr lang="hu-HU" i="1" dirty="0" smtClean="0"/>
              <a:t>„Integrate the release of resources for internally terminated transactions with the usual release of resources done by normal task termination.”</a:t>
            </a:r>
          </a:p>
          <a:p>
            <a:endParaRPr lang="hu-HU" i="1" dirty="0"/>
          </a:p>
          <a:p>
            <a:r>
              <a:rPr lang="hu-HU" dirty="0" smtClean="0"/>
              <a:t>Mikroszinten: „finally” blokk</a:t>
            </a:r>
          </a:p>
          <a:p>
            <a:endParaRPr lang="hu-HU" i="1" dirty="0"/>
          </a:p>
          <a:p>
            <a:endParaRPr lang="hu-HU" i="1" dirty="0" smtClean="0"/>
          </a:p>
        </p:txBody>
      </p:sp>
    </p:spTree>
    <p:extLst>
      <p:ext uri="{BB962C8B-B14F-4D97-AF65-F5344CB8AC3E}">
        <p14:creationId xmlns:p14="http://schemas.microsoft.com/office/powerpoint/2010/main" val="7787721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1067194197"/>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56683"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6797617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Share the Load</a:t>
            </a:r>
            <a:endParaRPr lang="hu-HU" dirty="0"/>
          </a:p>
        </p:txBody>
      </p:sp>
      <p:sp>
        <p:nvSpPr>
          <p:cNvPr id="3" name="Tartalom helye 2"/>
          <p:cNvSpPr>
            <a:spLocks noGrp="1"/>
          </p:cNvSpPr>
          <p:nvPr>
            <p:ph idx="1"/>
          </p:nvPr>
        </p:nvSpPr>
        <p:spPr/>
        <p:txBody>
          <a:bodyPr>
            <a:normAutofit/>
          </a:bodyPr>
          <a:lstStyle/>
          <a:p>
            <a:r>
              <a:rPr lang="hu-HU" dirty="0" smtClean="0"/>
              <a:t>How can you increase the available processing power?</a:t>
            </a:r>
          </a:p>
          <a:p>
            <a:endParaRPr lang="hu-HU" dirty="0"/>
          </a:p>
          <a:p>
            <a:r>
              <a:rPr lang="hu-HU" i="1" dirty="0" smtClean="0"/>
              <a:t>„Move some of the work to other processors. Move work that does not require high levels of synchronization.”</a:t>
            </a:r>
          </a:p>
          <a:p>
            <a:endParaRPr lang="hu-HU" i="1" dirty="0"/>
          </a:p>
          <a:p>
            <a:r>
              <a:rPr lang="hu-HU" dirty="0" smtClean="0"/>
              <a:t>Cloud és virtualizált rendszerek!</a:t>
            </a:r>
          </a:p>
          <a:p>
            <a:endParaRPr lang="hu-HU" i="1" dirty="0"/>
          </a:p>
          <a:p>
            <a:endParaRPr lang="hu-HU" i="1" dirty="0"/>
          </a:p>
          <a:p>
            <a:endParaRPr lang="hu-HU" i="1" dirty="0" smtClean="0"/>
          </a:p>
        </p:txBody>
      </p:sp>
    </p:spTree>
    <p:extLst>
      <p:ext uri="{BB962C8B-B14F-4D97-AF65-F5344CB8AC3E}">
        <p14:creationId xmlns:p14="http://schemas.microsoft.com/office/powerpoint/2010/main" val="14461836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940894480"/>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57706"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4113506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Shed Work at Periphery</a:t>
            </a:r>
            <a:endParaRPr lang="hu-HU" dirty="0"/>
          </a:p>
        </p:txBody>
      </p:sp>
      <p:sp>
        <p:nvSpPr>
          <p:cNvPr id="3" name="Tartalom helye 2"/>
          <p:cNvSpPr>
            <a:spLocks noGrp="1"/>
          </p:cNvSpPr>
          <p:nvPr>
            <p:ph idx="1"/>
          </p:nvPr>
        </p:nvSpPr>
        <p:spPr/>
        <p:txBody>
          <a:bodyPr>
            <a:normAutofit/>
          </a:bodyPr>
          <a:lstStyle/>
          <a:p>
            <a:r>
              <a:rPr lang="hu-HU" dirty="0" smtClean="0"/>
              <a:t>How does the system shed load that is beyond system capacity for the lowest additional effort?</a:t>
            </a:r>
          </a:p>
          <a:p>
            <a:endParaRPr lang="hu-HU" dirty="0"/>
          </a:p>
          <a:p>
            <a:r>
              <a:rPr lang="hu-HU" i="1" dirty="0" smtClean="0"/>
              <a:t>„</a:t>
            </a:r>
            <a:r>
              <a:rPr lang="hu-HU" i="1" dirty="0"/>
              <a:t>Detect which work is eligible for shedding as close to the edges of the system as possible. Provide this detection mechanism with information about the processing capacity of the most limiting part of the system</a:t>
            </a:r>
            <a:r>
              <a:rPr lang="hu-HU" i="1" dirty="0" smtClean="0"/>
              <a:t>.”</a:t>
            </a:r>
          </a:p>
          <a:p>
            <a:endParaRPr lang="hu-HU" i="1" dirty="0"/>
          </a:p>
          <a:p>
            <a:r>
              <a:rPr lang="hu-HU" dirty="0" smtClean="0"/>
              <a:t>Műszakilag nem triviális</a:t>
            </a:r>
            <a:endParaRPr lang="hu-HU" dirty="0"/>
          </a:p>
          <a:p>
            <a:endParaRPr lang="hu-HU" i="1" dirty="0"/>
          </a:p>
          <a:p>
            <a:endParaRPr lang="hu-HU" i="1" dirty="0" smtClean="0"/>
          </a:p>
        </p:txBody>
      </p:sp>
    </p:spTree>
    <p:extLst>
      <p:ext uri="{BB962C8B-B14F-4D97-AF65-F5344CB8AC3E}">
        <p14:creationId xmlns:p14="http://schemas.microsoft.com/office/powerpoint/2010/main" val="14581588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Hibakezelés (Error Mitigation)</a:t>
            </a:r>
            <a:endParaRPr lang="hu-HU" dirty="0"/>
          </a:p>
        </p:txBody>
      </p:sp>
      <p:graphicFrame>
        <p:nvGraphicFramePr>
          <p:cNvPr id="5" name="Object 4"/>
          <p:cNvGraphicFramePr>
            <a:graphicFrameLocks noChangeAspect="1"/>
          </p:cNvGraphicFramePr>
          <p:nvPr>
            <p:extLst>
              <p:ext uri="{D42A27DB-BD31-4B8C-83A1-F6EECF244321}">
                <p14:modId xmlns:p14="http://schemas.microsoft.com/office/powerpoint/2010/main" val="3093149053"/>
              </p:ext>
            </p:extLst>
          </p:nvPr>
        </p:nvGraphicFramePr>
        <p:xfrm>
          <a:off x="107503" y="836712"/>
          <a:ext cx="8961207" cy="5184576"/>
        </p:xfrm>
        <a:graphic>
          <a:graphicData uri="http://schemas.openxmlformats.org/presentationml/2006/ole">
            <mc:AlternateContent xmlns:mc="http://schemas.openxmlformats.org/markup-compatibility/2006">
              <mc:Choice xmlns:v="urn:schemas-microsoft-com:vml" Requires="v">
                <p:oleObj spid="_x0000_s158728" name="Visio" r:id="rId3" imgW="9119616" imgH="4348353" progId="Visio.Drawing.11">
                  <p:embed/>
                </p:oleObj>
              </mc:Choice>
              <mc:Fallback>
                <p:oleObj name="Visio" r:id="rId3" imgW="9119616" imgH="4348353" progId="Visio.Drawing.11">
                  <p:embed/>
                  <p:pic>
                    <p:nvPicPr>
                      <p:cNvPr id="0" name=""/>
                      <p:cNvPicPr/>
                      <p:nvPr/>
                    </p:nvPicPr>
                    <p:blipFill>
                      <a:blip r:embed="rId4"/>
                      <a:stretch>
                        <a:fillRect/>
                      </a:stretch>
                    </p:blipFill>
                    <p:spPr>
                      <a:xfrm>
                        <a:off x="107503" y="836712"/>
                        <a:ext cx="8961207" cy="5184576"/>
                      </a:xfrm>
                      <a:prstGeom prst="rect">
                        <a:avLst/>
                      </a:prstGeom>
                    </p:spPr>
                  </p:pic>
                </p:oleObj>
              </mc:Fallback>
            </mc:AlternateContent>
          </a:graphicData>
        </a:graphic>
      </p:graphicFrame>
    </p:spTree>
    <p:extLst>
      <p:ext uri="{BB962C8B-B14F-4D97-AF65-F5344CB8AC3E}">
        <p14:creationId xmlns:p14="http://schemas.microsoft.com/office/powerpoint/2010/main" val="8798956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Slow it Down</a:t>
            </a:r>
            <a:endParaRPr lang="hu-HU" dirty="0"/>
          </a:p>
        </p:txBody>
      </p:sp>
      <p:sp>
        <p:nvSpPr>
          <p:cNvPr id="3" name="Tartalom helye 2"/>
          <p:cNvSpPr>
            <a:spLocks noGrp="1"/>
          </p:cNvSpPr>
          <p:nvPr>
            <p:ph idx="1"/>
          </p:nvPr>
        </p:nvSpPr>
        <p:spPr/>
        <p:txBody>
          <a:bodyPr>
            <a:normAutofit/>
          </a:bodyPr>
          <a:lstStyle/>
          <a:p>
            <a:r>
              <a:rPr lang="hu-HU" dirty="0" smtClean="0"/>
              <a:t>How does the system shed load that is beyond system capacity for the lowest additional effort?</a:t>
            </a:r>
          </a:p>
          <a:p>
            <a:endParaRPr lang="hu-HU" dirty="0"/>
          </a:p>
          <a:p>
            <a:r>
              <a:rPr lang="hu-HU" i="1" dirty="0" smtClean="0"/>
              <a:t>„</a:t>
            </a:r>
            <a:r>
              <a:rPr lang="hu-HU" i="1" dirty="0"/>
              <a:t>Detect which work is eligible for shedding as close to the edges of the system as possible. Provide this detection mechanism with information about the processing capacity of the most limiting part of the system</a:t>
            </a:r>
            <a:r>
              <a:rPr lang="hu-HU" i="1" dirty="0" smtClean="0"/>
              <a:t>.”</a:t>
            </a:r>
          </a:p>
          <a:p>
            <a:endParaRPr lang="hu-HU" i="1" dirty="0"/>
          </a:p>
          <a:p>
            <a:r>
              <a:rPr lang="hu-HU" dirty="0" smtClean="0"/>
              <a:t>Műszakilag nem triviális</a:t>
            </a:r>
            <a:endParaRPr lang="hu-HU" dirty="0"/>
          </a:p>
          <a:p>
            <a:endParaRPr lang="hu-HU" i="1" dirty="0"/>
          </a:p>
          <a:p>
            <a:endParaRPr lang="hu-HU" i="1" dirty="0" smtClean="0"/>
          </a:p>
        </p:txBody>
      </p:sp>
    </p:spTree>
    <p:extLst>
      <p:ext uri="{BB962C8B-B14F-4D97-AF65-F5344CB8AC3E}">
        <p14:creationId xmlns:p14="http://schemas.microsoft.com/office/powerpoint/2010/main" val="376152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irf-2009-sablon-v2">
  <a:themeElements>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3A55"/>
        </a:solidFill>
        <a:ln w="38100">
          <a:solidFill>
            <a:schemeClr val="tx1"/>
          </a:solidFill>
        </a:ln>
        <a:effectLst>
          <a:outerShdw blurRad="50800" dist="38100" dir="2700000" algn="tl" rotWithShape="0">
            <a:prstClr val="black">
              <a:alpha val="40000"/>
            </a:prstClr>
          </a:outerShdw>
        </a:effectLst>
      </a:spPr>
      <a:bodyPr rtlCol="0" anchor="ctr"/>
      <a:lstStyle>
        <a:defPPr algn="ctr">
          <a:defRPr sz="2400" dirty="0" smtClean="0">
            <a:solidFill>
              <a:schemeClr val="bg1"/>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extraClrScheme>
    <a:extraClrScheme>
      <a:clrScheme name="ftsrg-scheme2">
        <a:dk1>
          <a:srgbClr val="000000"/>
        </a:dk1>
        <a:lt1>
          <a:srgbClr val="FFFFFF"/>
        </a:lt1>
        <a:dk2>
          <a:srgbClr val="0099FF"/>
        </a:dk2>
        <a:lt2>
          <a:srgbClr val="FFFF99"/>
        </a:lt2>
        <a:accent1>
          <a:srgbClr val="762536"/>
        </a:accent1>
        <a:accent2>
          <a:srgbClr val="81511D"/>
        </a:accent2>
        <a:accent3>
          <a:srgbClr val="48662C"/>
        </a:accent3>
        <a:accent4>
          <a:srgbClr val="134C59"/>
        </a:accent4>
        <a:accent5>
          <a:srgbClr val="5A2565"/>
        </a:accent5>
        <a:accent6>
          <a:srgbClr val="5A5A5A"/>
        </a:accent6>
        <a:hlink>
          <a:srgbClr val="002060"/>
        </a:hlink>
        <a:folHlink>
          <a:srgbClr val="002060"/>
        </a:folHlink>
      </a:clrScheme>
    </a:extraClrScheme>
    <a:extraClrScheme>
      <a:clrScheme name="SAF-color-scheme">
        <a:dk1>
          <a:srgbClr val="000000"/>
        </a:dk1>
        <a:lt1>
          <a:srgbClr val="FFFFFF"/>
        </a:lt1>
        <a:dk2>
          <a:srgbClr val="000000"/>
        </a:dk2>
        <a:lt2>
          <a:srgbClr val="FFFFFF"/>
        </a:lt2>
        <a:accent1>
          <a:srgbClr val="FF3300"/>
        </a:accent1>
        <a:accent2>
          <a:srgbClr val="00B686"/>
        </a:accent2>
        <a:accent3>
          <a:srgbClr val="FFCC00"/>
        </a:accent3>
        <a:accent4>
          <a:srgbClr val="000000"/>
        </a:accent4>
        <a:accent5>
          <a:srgbClr val="FFADAA"/>
        </a:accent5>
        <a:accent6>
          <a:srgbClr val="0098CE"/>
        </a:accent6>
        <a:hlink>
          <a:srgbClr val="0098CE"/>
        </a:hlink>
        <a:folHlink>
          <a:srgbClr val="FFCC00"/>
        </a:folHlink>
      </a:clrScheme>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irf-2009-sablon-v2</Template>
  <TotalTime>3378</TotalTime>
  <Words>2617</Words>
  <Application>Microsoft Office PowerPoint</Application>
  <PresentationFormat>Diavetítés a képernyőre (4:3 oldalarány)</PresentationFormat>
  <Paragraphs>389</Paragraphs>
  <Slides>99</Slides>
  <Notes>1</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99</vt:i4>
      </vt:variant>
    </vt:vector>
  </HeadingPairs>
  <TitlesOfParts>
    <vt:vector size="101" baseType="lpstr">
      <vt:lpstr>irf-2009-sablon-v2</vt:lpstr>
      <vt:lpstr>Visio</vt:lpstr>
      <vt:lpstr>Hibatűrő rendszerek tervezési mintái</vt:lpstr>
      <vt:lpstr>Ismétlés: singleton</vt:lpstr>
      <vt:lpstr>Ismétlés: Facade</vt:lpstr>
      <vt:lpstr>Ismétlés: Observer</vt:lpstr>
      <vt:lpstr>Architekturális mintanyelv</vt:lpstr>
      <vt:lpstr>Units of Mitigation</vt:lpstr>
      <vt:lpstr>Units of Mitigation</vt:lpstr>
      <vt:lpstr>Architekturális mintanyelv</vt:lpstr>
      <vt:lpstr>Correcting Audits</vt:lpstr>
      <vt:lpstr>Architekturális mintanyelv</vt:lpstr>
      <vt:lpstr>Redundancy</vt:lpstr>
      <vt:lpstr>Architekturális mintanyelv</vt:lpstr>
      <vt:lpstr>Someone in Charge</vt:lpstr>
      <vt:lpstr>Someone in Charge</vt:lpstr>
      <vt:lpstr>Architekturális mintanyelv</vt:lpstr>
      <vt:lpstr>Minimize Human Intervention</vt:lpstr>
      <vt:lpstr>Minimize Human Intervention</vt:lpstr>
      <vt:lpstr>Architekturális mintanyelv</vt:lpstr>
      <vt:lpstr>Maximize Human Participation</vt:lpstr>
      <vt:lpstr>Architekturális mintanyelv</vt:lpstr>
      <vt:lpstr>Escalation</vt:lpstr>
      <vt:lpstr>Architekturális mintanyelv</vt:lpstr>
      <vt:lpstr>Fault Observer</vt:lpstr>
      <vt:lpstr>Architekturális mintanyelv</vt:lpstr>
      <vt:lpstr>Maintenance Interface</vt:lpstr>
      <vt:lpstr>Detektálási minták</vt:lpstr>
      <vt:lpstr>Fault Correlation</vt:lpstr>
      <vt:lpstr>Fault Correlation</vt:lpstr>
      <vt:lpstr>Fault correlation</vt:lpstr>
      <vt:lpstr>PowerPoint bemutató</vt:lpstr>
      <vt:lpstr>Detektálási minták</vt:lpstr>
      <vt:lpstr>Error Containment Barrier</vt:lpstr>
      <vt:lpstr>Detektálási minták</vt:lpstr>
      <vt:lpstr>Complete parameter checking</vt:lpstr>
      <vt:lpstr>Complete parameter checking</vt:lpstr>
      <vt:lpstr>Detektálási minták</vt:lpstr>
      <vt:lpstr>System Monitor</vt:lpstr>
      <vt:lpstr>System Monitor</vt:lpstr>
      <vt:lpstr>Detektálási minták</vt:lpstr>
      <vt:lpstr>PowerPoint bemutató</vt:lpstr>
      <vt:lpstr>Heartbeat</vt:lpstr>
      <vt:lpstr>PowerPoint bemutató</vt:lpstr>
      <vt:lpstr>Detektálási minták</vt:lpstr>
      <vt:lpstr>Acknowledgement</vt:lpstr>
      <vt:lpstr>Acknowledgement</vt:lpstr>
      <vt:lpstr>Detektálási minták</vt:lpstr>
      <vt:lpstr>Realistic Threshold</vt:lpstr>
      <vt:lpstr>Realistic Treshold</vt:lpstr>
      <vt:lpstr>Detektálási minták</vt:lpstr>
      <vt:lpstr>Existing Metrics</vt:lpstr>
      <vt:lpstr>Detektálási minták</vt:lpstr>
      <vt:lpstr>Routine Maintenance</vt:lpstr>
      <vt:lpstr>Routine Maintenance</vt:lpstr>
      <vt:lpstr>Detektálási minták</vt:lpstr>
      <vt:lpstr>Routine Exercises</vt:lpstr>
      <vt:lpstr>Detektálási minták</vt:lpstr>
      <vt:lpstr>Riding over Transients</vt:lpstr>
      <vt:lpstr>Detektálási minták</vt:lpstr>
      <vt:lpstr>Helyreállítási (error recovery) minták</vt:lpstr>
      <vt:lpstr>Quarantine</vt:lpstr>
      <vt:lpstr>Helyreállítási minták</vt:lpstr>
      <vt:lpstr>Concentrated recovery</vt:lpstr>
      <vt:lpstr>Helyreállítási minták</vt:lpstr>
      <vt:lpstr>Error Handler</vt:lpstr>
      <vt:lpstr>Helyreállítási minták</vt:lpstr>
      <vt:lpstr>Restart</vt:lpstr>
      <vt:lpstr>Restart</vt:lpstr>
      <vt:lpstr>Rollback</vt:lpstr>
      <vt:lpstr>Roll-forward</vt:lpstr>
      <vt:lpstr>Return to Reference Point</vt:lpstr>
      <vt:lpstr>Failover</vt:lpstr>
      <vt:lpstr>Helyreállítási minták</vt:lpstr>
      <vt:lpstr>Checkpoint</vt:lpstr>
      <vt:lpstr>Remote Storage</vt:lpstr>
      <vt:lpstr>Hibakezelés (Error mitigation)</vt:lpstr>
      <vt:lpstr>Hibakezelés (Error Mitigation)</vt:lpstr>
      <vt:lpstr>Overload Toolboxes</vt:lpstr>
      <vt:lpstr>Hibakezelés (Error Mitigation)</vt:lpstr>
      <vt:lpstr>Deferrable Work</vt:lpstr>
      <vt:lpstr>Hibakezelés (Error Mitigation)</vt:lpstr>
      <vt:lpstr>Reassess Overload Decision</vt:lpstr>
      <vt:lpstr>Hibakezelés (Error Mitigation)</vt:lpstr>
      <vt:lpstr>Equitable resource allocation</vt:lpstr>
      <vt:lpstr>Hibakezelés (Error Mitigation)</vt:lpstr>
      <vt:lpstr>Queue for resources</vt:lpstr>
      <vt:lpstr>Hibakezelés (Error Mitigation)</vt:lpstr>
      <vt:lpstr>Expansive Automatic Controls</vt:lpstr>
      <vt:lpstr>Hibakezelés (Error Mitigation)</vt:lpstr>
      <vt:lpstr>Protective Automatic Controls</vt:lpstr>
      <vt:lpstr>Hibakezelés (Error Mitigation)</vt:lpstr>
      <vt:lpstr>Shed Load</vt:lpstr>
      <vt:lpstr>Hibakezelés (Error Mitigation)</vt:lpstr>
      <vt:lpstr>Final Handling</vt:lpstr>
      <vt:lpstr>Hibakezelés (Error Mitigation)</vt:lpstr>
      <vt:lpstr>Share the Load</vt:lpstr>
      <vt:lpstr>Hibakezelés (Error Mitigation)</vt:lpstr>
      <vt:lpstr>Shed Work at Periphery</vt:lpstr>
      <vt:lpstr>Hibakezelés (Error Mitigation)</vt:lpstr>
      <vt:lpstr>Slow it Down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Kocsis Imre</dc:creator>
  <cp:lastModifiedBy>ikocsis</cp:lastModifiedBy>
  <cp:revision>221</cp:revision>
  <dcterms:created xsi:type="dcterms:W3CDTF">2010-09-12T22:31:26Z</dcterms:created>
  <dcterms:modified xsi:type="dcterms:W3CDTF">2013-11-04T23:37:15Z</dcterms:modified>
</cp:coreProperties>
</file>