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5" r:id="rId3"/>
    <p:sldId id="288" r:id="rId4"/>
    <p:sldId id="290" r:id="rId5"/>
    <p:sldId id="289" r:id="rId6"/>
    <p:sldId id="257" r:id="rId7"/>
    <p:sldId id="270" r:id="rId8"/>
    <p:sldId id="294" r:id="rId9"/>
    <p:sldId id="264" r:id="rId10"/>
    <p:sldId id="266" r:id="rId11"/>
    <p:sldId id="268" r:id="rId12"/>
    <p:sldId id="269" r:id="rId13"/>
    <p:sldId id="295" r:id="rId14"/>
    <p:sldId id="271" r:id="rId15"/>
    <p:sldId id="272" r:id="rId16"/>
    <p:sldId id="296" r:id="rId17"/>
    <p:sldId id="273" r:id="rId18"/>
    <p:sldId id="274" r:id="rId19"/>
    <p:sldId id="275" r:id="rId20"/>
    <p:sldId id="276" r:id="rId21"/>
    <p:sldId id="277" r:id="rId22"/>
    <p:sldId id="278" r:id="rId23"/>
    <p:sldId id="279" r:id="rId24"/>
    <p:sldId id="280" r:id="rId25"/>
    <p:sldId id="281" r:id="rId26"/>
    <p:sldId id="282" r:id="rId27"/>
    <p:sldId id="283" r:id="rId28"/>
    <p:sldId id="285" r:id="rId29"/>
    <p:sldId id="286" r:id="rId30"/>
    <p:sldId id="287" r:id="rId31"/>
    <p:sldId id="260" r:id="rId32"/>
    <p:sldId id="262" r:id="rId33"/>
    <p:sldId id="261" r:id="rId34"/>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2536"/>
    <a:srgbClr val="0000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05" autoAdjust="0"/>
  </p:normalViewPr>
  <p:slideViewPr>
    <p:cSldViewPr>
      <p:cViewPr>
        <p:scale>
          <a:sx n="70" d="100"/>
          <a:sy n="70" d="100"/>
        </p:scale>
        <p:origin x="-1620" y="-4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9.jpg"/></Relationships>
</file>

<file path=ppt/diagrams/_rels/data4.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jpg"/></Relationships>
</file>

<file path=ppt/diagrams/_rels/drawing4.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0CF3CE-452E-4836-9A6E-A4E5EBBC94B6}" type="doc">
      <dgm:prSet loTypeId="urn:microsoft.com/office/officeart/2005/8/layout/vList4#1" loCatId="list" qsTypeId="urn:microsoft.com/office/officeart/2005/8/quickstyle/simple1" qsCatId="simple" csTypeId="urn:microsoft.com/office/officeart/2005/8/colors/accent4_3" csCatId="accent4" phldr="1"/>
      <dgm:spPr/>
      <dgm:t>
        <a:bodyPr/>
        <a:lstStyle/>
        <a:p>
          <a:endParaRPr lang="hu-HU"/>
        </a:p>
      </dgm:t>
    </dgm:pt>
    <dgm:pt modelId="{A99C2390-8239-486F-A9F7-E81F48EDDE37}">
      <dgm:prSet phldrT="[Szöveg]"/>
      <dgm:spPr/>
      <dgm:t>
        <a:bodyPr/>
        <a:lstStyle/>
        <a:p>
          <a:r>
            <a:rPr lang="hu-HU" dirty="0" smtClean="0"/>
            <a:t>1. hét - Bevezetés</a:t>
          </a:r>
          <a:endParaRPr lang="hu-HU" dirty="0"/>
        </a:p>
      </dgm:t>
    </dgm:pt>
    <dgm:pt modelId="{7D9F6FDF-C405-4B6F-8D61-10F5F2BDEA02}" type="parTrans" cxnId="{4A7BE527-9C72-4674-B32D-2F6304FF58AC}">
      <dgm:prSet/>
      <dgm:spPr/>
      <dgm:t>
        <a:bodyPr/>
        <a:lstStyle/>
        <a:p>
          <a:endParaRPr lang="hu-HU"/>
        </a:p>
      </dgm:t>
    </dgm:pt>
    <dgm:pt modelId="{50B62DF8-7810-40EB-ADBB-98CF6C694509}" type="sibTrans" cxnId="{4A7BE527-9C72-4674-B32D-2F6304FF58AC}">
      <dgm:prSet/>
      <dgm:spPr/>
      <dgm:t>
        <a:bodyPr/>
        <a:lstStyle/>
        <a:p>
          <a:endParaRPr lang="hu-HU"/>
        </a:p>
      </dgm:t>
    </dgm:pt>
    <dgm:pt modelId="{25B8FD5E-6566-4B14-9333-4B6DAA3FD50D}">
      <dgm:prSet phldrT="[Szöveg]"/>
      <dgm:spPr/>
      <dgm:t>
        <a:bodyPr/>
        <a:lstStyle/>
        <a:p>
          <a:r>
            <a:rPr lang="hu-HU" dirty="0" smtClean="0"/>
            <a:t>A virtualizáció kialakulása</a:t>
          </a:r>
          <a:endParaRPr lang="hu-HU" dirty="0"/>
        </a:p>
      </dgm:t>
    </dgm:pt>
    <dgm:pt modelId="{58273D7C-DEB6-4A09-90DE-D65A5F292354}" type="parTrans" cxnId="{1BD19E71-8ED5-46AE-B8A4-D83C63E00092}">
      <dgm:prSet/>
      <dgm:spPr/>
      <dgm:t>
        <a:bodyPr/>
        <a:lstStyle/>
        <a:p>
          <a:endParaRPr lang="hu-HU"/>
        </a:p>
      </dgm:t>
    </dgm:pt>
    <dgm:pt modelId="{FFA291BB-4E83-4741-9204-E77C8D66217B}" type="sibTrans" cxnId="{1BD19E71-8ED5-46AE-B8A4-D83C63E00092}">
      <dgm:prSet/>
      <dgm:spPr/>
      <dgm:t>
        <a:bodyPr/>
        <a:lstStyle/>
        <a:p>
          <a:endParaRPr lang="hu-HU"/>
        </a:p>
      </dgm:t>
    </dgm:pt>
    <dgm:pt modelId="{DD3126D4-814D-4026-8163-2DD4355A86C8}">
      <dgm:prSet phldrT="[Szöveg]"/>
      <dgm:spPr/>
      <dgm:t>
        <a:bodyPr/>
        <a:lstStyle/>
        <a:p>
          <a:r>
            <a:rPr lang="hu-HU" dirty="0" smtClean="0"/>
            <a:t>Megközelítések áttekintése</a:t>
          </a:r>
          <a:endParaRPr lang="hu-HU" dirty="0"/>
        </a:p>
      </dgm:t>
    </dgm:pt>
    <dgm:pt modelId="{B4584601-C31B-4DBB-9566-86903D629F55}" type="parTrans" cxnId="{CFFE69CB-6C44-4BF1-A604-2771821DF42A}">
      <dgm:prSet/>
      <dgm:spPr/>
      <dgm:t>
        <a:bodyPr/>
        <a:lstStyle/>
        <a:p>
          <a:endParaRPr lang="hu-HU"/>
        </a:p>
      </dgm:t>
    </dgm:pt>
    <dgm:pt modelId="{1A8B2F74-E5A7-4A7E-928B-C317B52E2942}" type="sibTrans" cxnId="{CFFE69CB-6C44-4BF1-A604-2771821DF42A}">
      <dgm:prSet/>
      <dgm:spPr/>
      <dgm:t>
        <a:bodyPr/>
        <a:lstStyle/>
        <a:p>
          <a:endParaRPr lang="hu-HU"/>
        </a:p>
      </dgm:t>
    </dgm:pt>
    <dgm:pt modelId="{AB26CD94-D60F-4036-86EC-D1F97FD6C4F5}">
      <dgm:prSet phldrT="[Szöveg]"/>
      <dgm:spPr/>
      <dgm:t>
        <a:bodyPr/>
        <a:lstStyle/>
        <a:p>
          <a:r>
            <a:rPr lang="hu-HU" dirty="0" smtClean="0"/>
            <a:t>3. hét - A virtualizáció alapjai I.</a:t>
          </a:r>
          <a:endParaRPr lang="hu-HU" dirty="0"/>
        </a:p>
      </dgm:t>
    </dgm:pt>
    <dgm:pt modelId="{6964F494-05E1-4422-B1A3-7772CBC07D2F}" type="parTrans" cxnId="{00053D06-F89C-44BB-85E3-021D388B1B01}">
      <dgm:prSet/>
      <dgm:spPr/>
      <dgm:t>
        <a:bodyPr/>
        <a:lstStyle/>
        <a:p>
          <a:endParaRPr lang="hu-HU"/>
        </a:p>
      </dgm:t>
    </dgm:pt>
    <dgm:pt modelId="{35E8A04E-611F-4040-8804-6C9D615246BD}" type="sibTrans" cxnId="{00053D06-F89C-44BB-85E3-021D388B1B01}">
      <dgm:prSet/>
      <dgm:spPr/>
      <dgm:t>
        <a:bodyPr/>
        <a:lstStyle/>
        <a:p>
          <a:endParaRPr lang="hu-HU"/>
        </a:p>
      </dgm:t>
    </dgm:pt>
    <dgm:pt modelId="{6379F058-3461-4846-810C-78CC9F25D5B8}">
      <dgm:prSet phldrT="[Szöveg]"/>
      <dgm:spPr/>
      <dgm:t>
        <a:bodyPr/>
        <a:lstStyle/>
        <a:p>
          <a:r>
            <a:rPr lang="hu-HU" dirty="0" smtClean="0"/>
            <a:t>4. hét - A virtualizáció alapjai II.</a:t>
          </a:r>
          <a:endParaRPr lang="hu-HU" dirty="0"/>
        </a:p>
      </dgm:t>
    </dgm:pt>
    <dgm:pt modelId="{BC02BBAF-9D0C-416E-ADC9-0584EFFFA47C}" type="parTrans" cxnId="{0DE3794E-B6A0-45DB-80BF-59563B58AAC2}">
      <dgm:prSet/>
      <dgm:spPr/>
      <dgm:t>
        <a:bodyPr/>
        <a:lstStyle/>
        <a:p>
          <a:endParaRPr lang="hu-HU"/>
        </a:p>
      </dgm:t>
    </dgm:pt>
    <dgm:pt modelId="{81BADA83-9455-46FC-A4CC-DDDCA70446E3}" type="sibTrans" cxnId="{0DE3794E-B6A0-45DB-80BF-59563B58AAC2}">
      <dgm:prSet/>
      <dgm:spPr/>
      <dgm:t>
        <a:bodyPr/>
        <a:lstStyle/>
        <a:p>
          <a:endParaRPr lang="hu-HU"/>
        </a:p>
      </dgm:t>
    </dgm:pt>
    <dgm:pt modelId="{6D1B22D7-2BAA-4392-B0A7-E5D6453FC4F8}">
      <dgm:prSet phldrT="[Szöveg]"/>
      <dgm:spPr/>
      <dgm:t>
        <a:bodyPr/>
        <a:lstStyle/>
        <a:p>
          <a:r>
            <a:rPr lang="hu-HU" dirty="0" smtClean="0"/>
            <a:t>Memória </a:t>
          </a:r>
          <a:r>
            <a:rPr lang="hu-HU" dirty="0" err="1" smtClean="0"/>
            <a:t>virtualizálása</a:t>
          </a:r>
          <a:endParaRPr lang="hu-HU" dirty="0"/>
        </a:p>
      </dgm:t>
    </dgm:pt>
    <dgm:pt modelId="{94A395D6-37A1-4537-95AD-46BFA62044E9}" type="parTrans" cxnId="{F613D2DF-9FB9-4BA1-BB44-22B0BD02DC7B}">
      <dgm:prSet/>
      <dgm:spPr/>
      <dgm:t>
        <a:bodyPr/>
        <a:lstStyle/>
        <a:p>
          <a:endParaRPr lang="hu-HU"/>
        </a:p>
      </dgm:t>
    </dgm:pt>
    <dgm:pt modelId="{20B0696A-5F66-4F9F-BB6B-6D5156E6E9C7}" type="sibTrans" cxnId="{F613D2DF-9FB9-4BA1-BB44-22B0BD02DC7B}">
      <dgm:prSet/>
      <dgm:spPr/>
      <dgm:t>
        <a:bodyPr/>
        <a:lstStyle/>
        <a:p>
          <a:endParaRPr lang="hu-HU"/>
        </a:p>
      </dgm:t>
    </dgm:pt>
    <dgm:pt modelId="{D0672C97-6733-455C-B5B2-7EF5E7AABCD1}">
      <dgm:prSet phldrT="[Szöveg]"/>
      <dgm:spPr/>
      <dgm:t>
        <a:bodyPr/>
        <a:lstStyle/>
        <a:p>
          <a:r>
            <a:rPr lang="hu-HU" dirty="0" smtClean="0"/>
            <a:t>Perifériák, I/O rendszerek </a:t>
          </a:r>
          <a:r>
            <a:rPr lang="hu-HU" dirty="0" err="1" smtClean="0"/>
            <a:t>virtualizációja</a:t>
          </a:r>
          <a:r>
            <a:rPr lang="hu-HU" dirty="0" smtClean="0"/>
            <a:t> </a:t>
          </a:r>
          <a:endParaRPr lang="hu-HU" dirty="0"/>
        </a:p>
      </dgm:t>
    </dgm:pt>
    <dgm:pt modelId="{B25962E5-B9A8-43C9-9453-5485C23EFF78}" type="parTrans" cxnId="{EDD8D051-1531-45B1-842A-B7CA721D1534}">
      <dgm:prSet/>
      <dgm:spPr/>
      <dgm:t>
        <a:bodyPr/>
        <a:lstStyle/>
        <a:p>
          <a:endParaRPr lang="hu-HU"/>
        </a:p>
      </dgm:t>
    </dgm:pt>
    <dgm:pt modelId="{7F3B37DE-594E-4DFB-9412-07B1A0FB3AD8}" type="sibTrans" cxnId="{EDD8D051-1531-45B1-842A-B7CA721D1534}">
      <dgm:prSet/>
      <dgm:spPr/>
      <dgm:t>
        <a:bodyPr/>
        <a:lstStyle/>
        <a:p>
          <a:endParaRPr lang="hu-HU"/>
        </a:p>
      </dgm:t>
    </dgm:pt>
    <dgm:pt modelId="{6EF2F4F8-4251-447C-B02E-D14F162CA87B}">
      <dgm:prSet phldrT="[Szöveg]"/>
      <dgm:spPr/>
      <dgm:t>
        <a:bodyPr/>
        <a:lstStyle/>
        <a:p>
          <a:r>
            <a:rPr lang="hu-HU" dirty="0" smtClean="0"/>
            <a:t>CPU virtualizációs megoldások</a:t>
          </a:r>
          <a:endParaRPr lang="hu-HU" dirty="0"/>
        </a:p>
      </dgm:t>
    </dgm:pt>
    <dgm:pt modelId="{F7A4EBDC-6007-4EA1-8CC8-5214440C3836}" type="parTrans" cxnId="{28EE444D-B904-486F-BDC2-30DFB0241870}">
      <dgm:prSet/>
      <dgm:spPr/>
      <dgm:t>
        <a:bodyPr/>
        <a:lstStyle/>
        <a:p>
          <a:endParaRPr lang="hu-HU"/>
        </a:p>
      </dgm:t>
    </dgm:pt>
    <dgm:pt modelId="{92B8E532-7944-43CC-B3C3-B2BA5125A202}" type="sibTrans" cxnId="{28EE444D-B904-486F-BDC2-30DFB0241870}">
      <dgm:prSet/>
      <dgm:spPr/>
      <dgm:t>
        <a:bodyPr/>
        <a:lstStyle/>
        <a:p>
          <a:endParaRPr lang="hu-HU"/>
        </a:p>
      </dgm:t>
    </dgm:pt>
    <dgm:pt modelId="{9FA0FCDF-4129-4E40-B9C1-7EEDF6D992F4}">
      <dgm:prSet phldrT="[Szöveg]"/>
      <dgm:spPr/>
      <dgm:t>
        <a:bodyPr/>
        <a:lstStyle/>
        <a:p>
          <a:r>
            <a:rPr lang="hu-HU" dirty="0" smtClean="0"/>
            <a:t>2. hét - SZÜNET</a:t>
          </a:r>
          <a:endParaRPr lang="hu-HU" dirty="0"/>
        </a:p>
      </dgm:t>
    </dgm:pt>
    <dgm:pt modelId="{45453CD8-532E-4E68-A892-6A07EC01DB90}" type="parTrans" cxnId="{E5920097-82B5-4C16-AE51-121F57A8429B}">
      <dgm:prSet/>
      <dgm:spPr/>
      <dgm:t>
        <a:bodyPr/>
        <a:lstStyle/>
        <a:p>
          <a:endParaRPr lang="hu-HU"/>
        </a:p>
      </dgm:t>
    </dgm:pt>
    <dgm:pt modelId="{69C88EC8-5326-4CC4-A393-0AD5B6754EE0}" type="sibTrans" cxnId="{E5920097-82B5-4C16-AE51-121F57A8429B}">
      <dgm:prSet/>
      <dgm:spPr/>
      <dgm:t>
        <a:bodyPr/>
        <a:lstStyle/>
        <a:p>
          <a:endParaRPr lang="hu-HU"/>
        </a:p>
      </dgm:t>
    </dgm:pt>
    <dgm:pt modelId="{CB5BBBD1-37BD-48C2-A11D-009A015E0F68}" type="pres">
      <dgm:prSet presAssocID="{D70CF3CE-452E-4836-9A6E-A4E5EBBC94B6}" presName="linear" presStyleCnt="0">
        <dgm:presLayoutVars>
          <dgm:dir/>
          <dgm:resizeHandles val="exact"/>
        </dgm:presLayoutVars>
      </dgm:prSet>
      <dgm:spPr/>
      <dgm:t>
        <a:bodyPr/>
        <a:lstStyle/>
        <a:p>
          <a:endParaRPr lang="hu-HU"/>
        </a:p>
      </dgm:t>
    </dgm:pt>
    <dgm:pt modelId="{B065721B-CF53-4815-95B5-B1B6BD5FC40C}" type="pres">
      <dgm:prSet presAssocID="{A99C2390-8239-486F-A9F7-E81F48EDDE37}" presName="comp" presStyleCnt="0"/>
      <dgm:spPr/>
    </dgm:pt>
    <dgm:pt modelId="{5D2AC413-0F83-4D45-8A88-BC99E3597457}" type="pres">
      <dgm:prSet presAssocID="{A99C2390-8239-486F-A9F7-E81F48EDDE37}" presName="box" presStyleLbl="node1" presStyleIdx="0" presStyleCnt="4"/>
      <dgm:spPr/>
      <dgm:t>
        <a:bodyPr/>
        <a:lstStyle/>
        <a:p>
          <a:endParaRPr lang="hu-HU"/>
        </a:p>
      </dgm:t>
    </dgm:pt>
    <dgm:pt modelId="{C4236EA7-2242-482B-A320-1554A75E261E}" type="pres">
      <dgm:prSet presAssocID="{A99C2390-8239-486F-A9F7-E81F48EDDE37}" presName="img" presStyleLbl="fgImgPlace1" presStyleIdx="0" presStyleCnt="4" custScaleX="96832"/>
      <dgm:spPr/>
    </dgm:pt>
    <dgm:pt modelId="{79BDE4A8-CF9C-477E-BF20-7671D386C2A3}" type="pres">
      <dgm:prSet presAssocID="{A99C2390-8239-486F-A9F7-E81F48EDDE37}" presName="text" presStyleLbl="node1" presStyleIdx="0" presStyleCnt="4">
        <dgm:presLayoutVars>
          <dgm:bulletEnabled val="1"/>
        </dgm:presLayoutVars>
      </dgm:prSet>
      <dgm:spPr/>
      <dgm:t>
        <a:bodyPr/>
        <a:lstStyle/>
        <a:p>
          <a:endParaRPr lang="hu-HU"/>
        </a:p>
      </dgm:t>
    </dgm:pt>
    <dgm:pt modelId="{26E53F78-BDE9-4DBB-8062-BDC47CC2B6BE}" type="pres">
      <dgm:prSet presAssocID="{50B62DF8-7810-40EB-ADBB-98CF6C694509}" presName="spacer" presStyleCnt="0"/>
      <dgm:spPr/>
    </dgm:pt>
    <dgm:pt modelId="{4C35C83A-185C-44C6-B882-598203ADACE7}" type="pres">
      <dgm:prSet presAssocID="{9FA0FCDF-4129-4E40-B9C1-7EEDF6D992F4}" presName="comp" presStyleCnt="0"/>
      <dgm:spPr/>
    </dgm:pt>
    <dgm:pt modelId="{A76B9719-D840-457F-B14B-B5BCB7B15ACE}" type="pres">
      <dgm:prSet presAssocID="{9FA0FCDF-4129-4E40-B9C1-7EEDF6D992F4}" presName="box" presStyleLbl="node1" presStyleIdx="1" presStyleCnt="4"/>
      <dgm:spPr/>
      <dgm:t>
        <a:bodyPr/>
        <a:lstStyle/>
        <a:p>
          <a:endParaRPr lang="hu-HU"/>
        </a:p>
      </dgm:t>
    </dgm:pt>
    <dgm:pt modelId="{1D5E89B2-66C3-484C-9471-E6D63245D666}" type="pres">
      <dgm:prSet presAssocID="{9FA0FCDF-4129-4E40-B9C1-7EEDF6D992F4}" presName="img" presStyleLbl="fgImgPlace1" presStyleIdx="1"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t>
        <a:bodyPr/>
        <a:lstStyle/>
        <a:p>
          <a:endParaRPr lang="hu-HU"/>
        </a:p>
      </dgm:t>
    </dgm:pt>
    <dgm:pt modelId="{FA74D934-D3DC-4AB7-AC31-0CBE9DC750B4}" type="pres">
      <dgm:prSet presAssocID="{9FA0FCDF-4129-4E40-B9C1-7EEDF6D992F4}" presName="text" presStyleLbl="node1" presStyleIdx="1" presStyleCnt="4">
        <dgm:presLayoutVars>
          <dgm:bulletEnabled val="1"/>
        </dgm:presLayoutVars>
      </dgm:prSet>
      <dgm:spPr/>
      <dgm:t>
        <a:bodyPr/>
        <a:lstStyle/>
        <a:p>
          <a:endParaRPr lang="hu-HU"/>
        </a:p>
      </dgm:t>
    </dgm:pt>
    <dgm:pt modelId="{EAF99169-A635-41FF-AE4C-F1ACDE1AE002}" type="pres">
      <dgm:prSet presAssocID="{69C88EC8-5326-4CC4-A393-0AD5B6754EE0}" presName="spacer" presStyleCnt="0"/>
      <dgm:spPr/>
    </dgm:pt>
    <dgm:pt modelId="{328646C5-F3D7-4D1B-95B4-3C321800C2B7}" type="pres">
      <dgm:prSet presAssocID="{AB26CD94-D60F-4036-86EC-D1F97FD6C4F5}" presName="comp" presStyleCnt="0"/>
      <dgm:spPr/>
    </dgm:pt>
    <dgm:pt modelId="{B758267D-023C-4197-AA31-CCE1A316EC0F}" type="pres">
      <dgm:prSet presAssocID="{AB26CD94-D60F-4036-86EC-D1F97FD6C4F5}" presName="box" presStyleLbl="node1" presStyleIdx="2" presStyleCnt="4"/>
      <dgm:spPr/>
      <dgm:t>
        <a:bodyPr/>
        <a:lstStyle/>
        <a:p>
          <a:endParaRPr lang="hu-HU"/>
        </a:p>
      </dgm:t>
    </dgm:pt>
    <dgm:pt modelId="{F401A3FD-9D13-4587-8C0B-9C4F1DF9855D}" type="pres">
      <dgm:prSet presAssocID="{AB26CD94-D60F-4036-86EC-D1F97FD6C4F5}" presName="img" presStyleLbl="fgImgPlace1" presStyleIdx="2" presStyleCnt="4"/>
      <dgm:spPr/>
    </dgm:pt>
    <dgm:pt modelId="{9E41FEC7-9C47-43B2-A483-8506139C286A}" type="pres">
      <dgm:prSet presAssocID="{AB26CD94-D60F-4036-86EC-D1F97FD6C4F5}" presName="text" presStyleLbl="node1" presStyleIdx="2" presStyleCnt="4">
        <dgm:presLayoutVars>
          <dgm:bulletEnabled val="1"/>
        </dgm:presLayoutVars>
      </dgm:prSet>
      <dgm:spPr/>
      <dgm:t>
        <a:bodyPr/>
        <a:lstStyle/>
        <a:p>
          <a:endParaRPr lang="hu-HU"/>
        </a:p>
      </dgm:t>
    </dgm:pt>
    <dgm:pt modelId="{CF96A8AE-CE4E-4A68-AD2D-886CE423A05E}" type="pres">
      <dgm:prSet presAssocID="{35E8A04E-611F-4040-8804-6C9D615246BD}" presName="spacer" presStyleCnt="0"/>
      <dgm:spPr/>
    </dgm:pt>
    <dgm:pt modelId="{61AEF3B8-72EA-43BB-8877-853F00D87C3F}" type="pres">
      <dgm:prSet presAssocID="{6379F058-3461-4846-810C-78CC9F25D5B8}" presName="comp" presStyleCnt="0"/>
      <dgm:spPr/>
    </dgm:pt>
    <dgm:pt modelId="{3E56B9E1-B412-4E2D-8B12-1C36AC3D3A6F}" type="pres">
      <dgm:prSet presAssocID="{6379F058-3461-4846-810C-78CC9F25D5B8}" presName="box" presStyleLbl="node1" presStyleIdx="3" presStyleCnt="4"/>
      <dgm:spPr/>
      <dgm:t>
        <a:bodyPr/>
        <a:lstStyle/>
        <a:p>
          <a:endParaRPr lang="hu-HU"/>
        </a:p>
      </dgm:t>
    </dgm:pt>
    <dgm:pt modelId="{CD05FD3F-6871-425D-B782-170463E84610}" type="pres">
      <dgm:prSet presAssocID="{6379F058-3461-4846-810C-78CC9F25D5B8}" presName="img" presStyleLbl="fgImgPlace1" presStyleIdx="3" presStyleCnt="4"/>
      <dgm:spPr/>
    </dgm:pt>
    <dgm:pt modelId="{A4C4043B-1B0E-436A-B59B-FC643C16EECA}" type="pres">
      <dgm:prSet presAssocID="{6379F058-3461-4846-810C-78CC9F25D5B8}" presName="text" presStyleLbl="node1" presStyleIdx="3" presStyleCnt="4">
        <dgm:presLayoutVars>
          <dgm:bulletEnabled val="1"/>
        </dgm:presLayoutVars>
      </dgm:prSet>
      <dgm:spPr/>
      <dgm:t>
        <a:bodyPr/>
        <a:lstStyle/>
        <a:p>
          <a:endParaRPr lang="hu-HU"/>
        </a:p>
      </dgm:t>
    </dgm:pt>
  </dgm:ptLst>
  <dgm:cxnLst>
    <dgm:cxn modelId="{28EE444D-B904-486F-BDC2-30DFB0241870}" srcId="{AB26CD94-D60F-4036-86EC-D1F97FD6C4F5}" destId="{6EF2F4F8-4251-447C-B02E-D14F162CA87B}" srcOrd="0" destOrd="0" parTransId="{F7A4EBDC-6007-4EA1-8CC8-5214440C3836}" sibTransId="{92B8E532-7944-43CC-B3C3-B2BA5125A202}"/>
    <dgm:cxn modelId="{D9264A17-9EBC-4805-BC91-68C4E99D2CA7}" type="presOf" srcId="{6379F058-3461-4846-810C-78CC9F25D5B8}" destId="{A4C4043B-1B0E-436A-B59B-FC643C16EECA}" srcOrd="1" destOrd="0" presId="urn:microsoft.com/office/officeart/2005/8/layout/vList4#1"/>
    <dgm:cxn modelId="{33C0B459-AEDE-4C38-8B7C-0D16F7EF4292}" type="presOf" srcId="{A99C2390-8239-486F-A9F7-E81F48EDDE37}" destId="{79BDE4A8-CF9C-477E-BF20-7671D386C2A3}" srcOrd="1" destOrd="0" presId="urn:microsoft.com/office/officeart/2005/8/layout/vList4#1"/>
    <dgm:cxn modelId="{EDF7E4D2-3CC7-44CB-82FC-9BE6299E24AB}" type="presOf" srcId="{6D1B22D7-2BAA-4392-B0A7-E5D6453FC4F8}" destId="{A4C4043B-1B0E-436A-B59B-FC643C16EECA}" srcOrd="1" destOrd="1" presId="urn:microsoft.com/office/officeart/2005/8/layout/vList4#1"/>
    <dgm:cxn modelId="{E943BD20-FEA2-4114-8165-7D5841D54AE4}" type="presOf" srcId="{6EF2F4F8-4251-447C-B02E-D14F162CA87B}" destId="{B758267D-023C-4197-AA31-CCE1A316EC0F}" srcOrd="0" destOrd="1" presId="urn:microsoft.com/office/officeart/2005/8/layout/vList4#1"/>
    <dgm:cxn modelId="{60FC919C-4788-4E83-BC0F-CC6D637D39E5}" type="presOf" srcId="{6379F058-3461-4846-810C-78CC9F25D5B8}" destId="{3E56B9E1-B412-4E2D-8B12-1C36AC3D3A6F}" srcOrd="0" destOrd="0" presId="urn:microsoft.com/office/officeart/2005/8/layout/vList4#1"/>
    <dgm:cxn modelId="{F613D2DF-9FB9-4BA1-BB44-22B0BD02DC7B}" srcId="{6379F058-3461-4846-810C-78CC9F25D5B8}" destId="{6D1B22D7-2BAA-4392-B0A7-E5D6453FC4F8}" srcOrd="0" destOrd="0" parTransId="{94A395D6-37A1-4537-95AD-46BFA62044E9}" sibTransId="{20B0696A-5F66-4F9F-BB6B-6D5156E6E9C7}"/>
    <dgm:cxn modelId="{A7D0D541-90D8-489E-A6A7-4345ED01FE9B}" type="presOf" srcId="{D0672C97-6733-455C-B5B2-7EF5E7AABCD1}" destId="{A4C4043B-1B0E-436A-B59B-FC643C16EECA}" srcOrd="1" destOrd="2" presId="urn:microsoft.com/office/officeart/2005/8/layout/vList4#1"/>
    <dgm:cxn modelId="{1BD19E71-8ED5-46AE-B8A4-D83C63E00092}" srcId="{A99C2390-8239-486F-A9F7-E81F48EDDE37}" destId="{25B8FD5E-6566-4B14-9333-4B6DAA3FD50D}" srcOrd="0" destOrd="0" parTransId="{58273D7C-DEB6-4A09-90DE-D65A5F292354}" sibTransId="{FFA291BB-4E83-4741-9204-E77C8D66217B}"/>
    <dgm:cxn modelId="{00053D06-F89C-44BB-85E3-021D388B1B01}" srcId="{D70CF3CE-452E-4836-9A6E-A4E5EBBC94B6}" destId="{AB26CD94-D60F-4036-86EC-D1F97FD6C4F5}" srcOrd="2" destOrd="0" parTransId="{6964F494-05E1-4422-B1A3-7772CBC07D2F}" sibTransId="{35E8A04E-611F-4040-8804-6C9D615246BD}"/>
    <dgm:cxn modelId="{CFFE69CB-6C44-4BF1-A604-2771821DF42A}" srcId="{A99C2390-8239-486F-A9F7-E81F48EDDE37}" destId="{DD3126D4-814D-4026-8163-2DD4355A86C8}" srcOrd="1" destOrd="0" parTransId="{B4584601-C31B-4DBB-9566-86903D629F55}" sibTransId="{1A8B2F74-E5A7-4A7E-928B-C317B52E2942}"/>
    <dgm:cxn modelId="{34EB76AC-7C93-4CE8-9724-A29CB838A2E8}" type="presOf" srcId="{A99C2390-8239-486F-A9F7-E81F48EDDE37}" destId="{5D2AC413-0F83-4D45-8A88-BC99E3597457}" srcOrd="0" destOrd="0" presId="urn:microsoft.com/office/officeart/2005/8/layout/vList4#1"/>
    <dgm:cxn modelId="{E5920097-82B5-4C16-AE51-121F57A8429B}" srcId="{D70CF3CE-452E-4836-9A6E-A4E5EBBC94B6}" destId="{9FA0FCDF-4129-4E40-B9C1-7EEDF6D992F4}" srcOrd="1" destOrd="0" parTransId="{45453CD8-532E-4E68-A892-6A07EC01DB90}" sibTransId="{69C88EC8-5326-4CC4-A393-0AD5B6754EE0}"/>
    <dgm:cxn modelId="{60F49AF4-5E22-417C-9A87-1C71CE801989}" type="presOf" srcId="{9FA0FCDF-4129-4E40-B9C1-7EEDF6D992F4}" destId="{FA74D934-D3DC-4AB7-AC31-0CBE9DC750B4}" srcOrd="1" destOrd="0" presId="urn:microsoft.com/office/officeart/2005/8/layout/vList4#1"/>
    <dgm:cxn modelId="{E97B983D-AA2F-4F87-937A-B4752385D595}" type="presOf" srcId="{6D1B22D7-2BAA-4392-B0A7-E5D6453FC4F8}" destId="{3E56B9E1-B412-4E2D-8B12-1C36AC3D3A6F}" srcOrd="0" destOrd="1" presId="urn:microsoft.com/office/officeart/2005/8/layout/vList4#1"/>
    <dgm:cxn modelId="{C4C494AC-BEDE-4CCA-9435-6461F2EA39B8}" type="presOf" srcId="{9FA0FCDF-4129-4E40-B9C1-7EEDF6D992F4}" destId="{A76B9719-D840-457F-B14B-B5BCB7B15ACE}" srcOrd="0" destOrd="0" presId="urn:microsoft.com/office/officeart/2005/8/layout/vList4#1"/>
    <dgm:cxn modelId="{1DBCD1A1-53A3-4419-A6F3-A55E8BD15B99}" type="presOf" srcId="{D70CF3CE-452E-4836-9A6E-A4E5EBBC94B6}" destId="{CB5BBBD1-37BD-48C2-A11D-009A015E0F68}" srcOrd="0" destOrd="0" presId="urn:microsoft.com/office/officeart/2005/8/layout/vList4#1"/>
    <dgm:cxn modelId="{6FA21511-6599-4369-B77C-D1A988C61E59}" type="presOf" srcId="{AB26CD94-D60F-4036-86EC-D1F97FD6C4F5}" destId="{9E41FEC7-9C47-43B2-A483-8506139C286A}" srcOrd="1" destOrd="0" presId="urn:microsoft.com/office/officeart/2005/8/layout/vList4#1"/>
    <dgm:cxn modelId="{B3ED8CF7-8AD0-457C-8EC2-B005CFC0D26A}" type="presOf" srcId="{6EF2F4F8-4251-447C-B02E-D14F162CA87B}" destId="{9E41FEC7-9C47-43B2-A483-8506139C286A}" srcOrd="1" destOrd="1" presId="urn:microsoft.com/office/officeart/2005/8/layout/vList4#1"/>
    <dgm:cxn modelId="{0DE3794E-B6A0-45DB-80BF-59563B58AAC2}" srcId="{D70CF3CE-452E-4836-9A6E-A4E5EBBC94B6}" destId="{6379F058-3461-4846-810C-78CC9F25D5B8}" srcOrd="3" destOrd="0" parTransId="{BC02BBAF-9D0C-416E-ADC9-0584EFFFA47C}" sibTransId="{81BADA83-9455-46FC-A4CC-DDDCA70446E3}"/>
    <dgm:cxn modelId="{D7E0D56C-4C12-4258-AA50-F493248A8B2D}" type="presOf" srcId="{D0672C97-6733-455C-B5B2-7EF5E7AABCD1}" destId="{3E56B9E1-B412-4E2D-8B12-1C36AC3D3A6F}" srcOrd="0" destOrd="2" presId="urn:microsoft.com/office/officeart/2005/8/layout/vList4#1"/>
    <dgm:cxn modelId="{484DDB8B-AAC1-4968-9B57-9D9BCEE84D82}" type="presOf" srcId="{AB26CD94-D60F-4036-86EC-D1F97FD6C4F5}" destId="{B758267D-023C-4197-AA31-CCE1A316EC0F}" srcOrd="0" destOrd="0" presId="urn:microsoft.com/office/officeart/2005/8/layout/vList4#1"/>
    <dgm:cxn modelId="{07528A8D-9395-40D0-A463-002B8A76C596}" type="presOf" srcId="{25B8FD5E-6566-4B14-9333-4B6DAA3FD50D}" destId="{79BDE4A8-CF9C-477E-BF20-7671D386C2A3}" srcOrd="1" destOrd="1" presId="urn:microsoft.com/office/officeart/2005/8/layout/vList4#1"/>
    <dgm:cxn modelId="{EDD8D051-1531-45B1-842A-B7CA721D1534}" srcId="{6379F058-3461-4846-810C-78CC9F25D5B8}" destId="{D0672C97-6733-455C-B5B2-7EF5E7AABCD1}" srcOrd="1" destOrd="0" parTransId="{B25962E5-B9A8-43C9-9453-5485C23EFF78}" sibTransId="{7F3B37DE-594E-4DFB-9412-07B1A0FB3AD8}"/>
    <dgm:cxn modelId="{27478214-4B50-4FE7-B1F4-7D0AB276DFDB}" type="presOf" srcId="{DD3126D4-814D-4026-8163-2DD4355A86C8}" destId="{5D2AC413-0F83-4D45-8A88-BC99E3597457}" srcOrd="0" destOrd="2" presId="urn:microsoft.com/office/officeart/2005/8/layout/vList4#1"/>
    <dgm:cxn modelId="{4A7BE527-9C72-4674-B32D-2F6304FF58AC}" srcId="{D70CF3CE-452E-4836-9A6E-A4E5EBBC94B6}" destId="{A99C2390-8239-486F-A9F7-E81F48EDDE37}" srcOrd="0" destOrd="0" parTransId="{7D9F6FDF-C405-4B6F-8D61-10F5F2BDEA02}" sibTransId="{50B62DF8-7810-40EB-ADBB-98CF6C694509}"/>
    <dgm:cxn modelId="{7AA20373-70B0-4866-9DDF-30AAE6EF46D5}" type="presOf" srcId="{25B8FD5E-6566-4B14-9333-4B6DAA3FD50D}" destId="{5D2AC413-0F83-4D45-8A88-BC99E3597457}" srcOrd="0" destOrd="1" presId="urn:microsoft.com/office/officeart/2005/8/layout/vList4#1"/>
    <dgm:cxn modelId="{BDB5D08A-9886-464B-9709-9CB3A7DCEC62}" type="presOf" srcId="{DD3126D4-814D-4026-8163-2DD4355A86C8}" destId="{79BDE4A8-CF9C-477E-BF20-7671D386C2A3}" srcOrd="1" destOrd="2" presId="urn:microsoft.com/office/officeart/2005/8/layout/vList4#1"/>
    <dgm:cxn modelId="{510D6192-B6B4-4D4B-939A-B9A63501D761}" type="presParOf" srcId="{CB5BBBD1-37BD-48C2-A11D-009A015E0F68}" destId="{B065721B-CF53-4815-95B5-B1B6BD5FC40C}" srcOrd="0" destOrd="0" presId="urn:microsoft.com/office/officeart/2005/8/layout/vList4#1"/>
    <dgm:cxn modelId="{3EEFB47C-B554-4979-8272-F3B6D5FF0C5B}" type="presParOf" srcId="{B065721B-CF53-4815-95B5-B1B6BD5FC40C}" destId="{5D2AC413-0F83-4D45-8A88-BC99E3597457}" srcOrd="0" destOrd="0" presId="urn:microsoft.com/office/officeart/2005/8/layout/vList4#1"/>
    <dgm:cxn modelId="{5A0C8F2A-FF0E-4073-9832-81E7753F92E8}" type="presParOf" srcId="{B065721B-CF53-4815-95B5-B1B6BD5FC40C}" destId="{C4236EA7-2242-482B-A320-1554A75E261E}" srcOrd="1" destOrd="0" presId="urn:microsoft.com/office/officeart/2005/8/layout/vList4#1"/>
    <dgm:cxn modelId="{69A583E7-00B4-4D46-9141-8BD4D67F1652}" type="presParOf" srcId="{B065721B-CF53-4815-95B5-B1B6BD5FC40C}" destId="{79BDE4A8-CF9C-477E-BF20-7671D386C2A3}" srcOrd="2" destOrd="0" presId="urn:microsoft.com/office/officeart/2005/8/layout/vList4#1"/>
    <dgm:cxn modelId="{99B100DE-7095-4717-9B4B-6CD6A0B00CA2}" type="presParOf" srcId="{CB5BBBD1-37BD-48C2-A11D-009A015E0F68}" destId="{26E53F78-BDE9-4DBB-8062-BDC47CC2B6BE}" srcOrd="1" destOrd="0" presId="urn:microsoft.com/office/officeart/2005/8/layout/vList4#1"/>
    <dgm:cxn modelId="{31B7E2E1-4865-4E31-A92D-BA49AAC0C484}" type="presParOf" srcId="{CB5BBBD1-37BD-48C2-A11D-009A015E0F68}" destId="{4C35C83A-185C-44C6-B882-598203ADACE7}" srcOrd="2" destOrd="0" presId="urn:microsoft.com/office/officeart/2005/8/layout/vList4#1"/>
    <dgm:cxn modelId="{719AAE2A-B7EB-47D6-A33C-2A8E21ACAA57}" type="presParOf" srcId="{4C35C83A-185C-44C6-B882-598203ADACE7}" destId="{A76B9719-D840-457F-B14B-B5BCB7B15ACE}" srcOrd="0" destOrd="0" presId="urn:microsoft.com/office/officeart/2005/8/layout/vList4#1"/>
    <dgm:cxn modelId="{9FBEDA7B-F74A-4644-8546-FC77293047E6}" type="presParOf" srcId="{4C35C83A-185C-44C6-B882-598203ADACE7}" destId="{1D5E89B2-66C3-484C-9471-E6D63245D666}" srcOrd="1" destOrd="0" presId="urn:microsoft.com/office/officeart/2005/8/layout/vList4#1"/>
    <dgm:cxn modelId="{E11995D0-271E-42AB-A6E5-7B6B3E0D1CFB}" type="presParOf" srcId="{4C35C83A-185C-44C6-B882-598203ADACE7}" destId="{FA74D934-D3DC-4AB7-AC31-0CBE9DC750B4}" srcOrd="2" destOrd="0" presId="urn:microsoft.com/office/officeart/2005/8/layout/vList4#1"/>
    <dgm:cxn modelId="{44EC0590-CBB7-4FCC-ACA6-614020E77D37}" type="presParOf" srcId="{CB5BBBD1-37BD-48C2-A11D-009A015E0F68}" destId="{EAF99169-A635-41FF-AE4C-F1ACDE1AE002}" srcOrd="3" destOrd="0" presId="urn:microsoft.com/office/officeart/2005/8/layout/vList4#1"/>
    <dgm:cxn modelId="{786FBC41-0DA6-4618-ACD3-E9D64923BEE9}" type="presParOf" srcId="{CB5BBBD1-37BD-48C2-A11D-009A015E0F68}" destId="{328646C5-F3D7-4D1B-95B4-3C321800C2B7}" srcOrd="4" destOrd="0" presId="urn:microsoft.com/office/officeart/2005/8/layout/vList4#1"/>
    <dgm:cxn modelId="{F32BA086-59DA-4D2C-870B-362F85D9983C}" type="presParOf" srcId="{328646C5-F3D7-4D1B-95B4-3C321800C2B7}" destId="{B758267D-023C-4197-AA31-CCE1A316EC0F}" srcOrd="0" destOrd="0" presId="urn:microsoft.com/office/officeart/2005/8/layout/vList4#1"/>
    <dgm:cxn modelId="{9485295B-C1B6-4F67-BCCE-86D7F969309F}" type="presParOf" srcId="{328646C5-F3D7-4D1B-95B4-3C321800C2B7}" destId="{F401A3FD-9D13-4587-8C0B-9C4F1DF9855D}" srcOrd="1" destOrd="0" presId="urn:microsoft.com/office/officeart/2005/8/layout/vList4#1"/>
    <dgm:cxn modelId="{C8A86B6D-06EA-4357-8909-E2FC4A5431BC}" type="presParOf" srcId="{328646C5-F3D7-4D1B-95B4-3C321800C2B7}" destId="{9E41FEC7-9C47-43B2-A483-8506139C286A}" srcOrd="2" destOrd="0" presId="urn:microsoft.com/office/officeart/2005/8/layout/vList4#1"/>
    <dgm:cxn modelId="{5518157A-1CCA-42DF-86EF-441885DB74F9}" type="presParOf" srcId="{CB5BBBD1-37BD-48C2-A11D-009A015E0F68}" destId="{CF96A8AE-CE4E-4A68-AD2D-886CE423A05E}" srcOrd="5" destOrd="0" presId="urn:microsoft.com/office/officeart/2005/8/layout/vList4#1"/>
    <dgm:cxn modelId="{87168129-4AEF-4036-82F8-3262B4798E43}" type="presParOf" srcId="{CB5BBBD1-37BD-48C2-A11D-009A015E0F68}" destId="{61AEF3B8-72EA-43BB-8877-853F00D87C3F}" srcOrd="6" destOrd="0" presId="urn:microsoft.com/office/officeart/2005/8/layout/vList4#1"/>
    <dgm:cxn modelId="{A2CD0F97-98E8-40F6-8008-597306295C6B}" type="presParOf" srcId="{61AEF3B8-72EA-43BB-8877-853F00D87C3F}" destId="{3E56B9E1-B412-4E2D-8B12-1C36AC3D3A6F}" srcOrd="0" destOrd="0" presId="urn:microsoft.com/office/officeart/2005/8/layout/vList4#1"/>
    <dgm:cxn modelId="{21A05434-AE84-4E69-9B03-7ABC8441B1AD}" type="presParOf" srcId="{61AEF3B8-72EA-43BB-8877-853F00D87C3F}" destId="{CD05FD3F-6871-425D-B782-170463E84610}" srcOrd="1" destOrd="0" presId="urn:microsoft.com/office/officeart/2005/8/layout/vList4#1"/>
    <dgm:cxn modelId="{99EB969C-5FA4-4E4A-91BD-97575E107C23}" type="presParOf" srcId="{61AEF3B8-72EA-43BB-8877-853F00D87C3F}" destId="{A4C4043B-1B0E-436A-B59B-FC643C16EECA}"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0CF3CE-452E-4836-9A6E-A4E5EBBC94B6}" type="doc">
      <dgm:prSet loTypeId="urn:microsoft.com/office/officeart/2005/8/layout/vList4#2" loCatId="list" qsTypeId="urn:microsoft.com/office/officeart/2005/8/quickstyle/simple1" qsCatId="simple" csTypeId="urn:microsoft.com/office/officeart/2005/8/colors/accent4_3" csCatId="accent4" phldr="1"/>
      <dgm:spPr/>
      <dgm:t>
        <a:bodyPr/>
        <a:lstStyle/>
        <a:p>
          <a:endParaRPr lang="hu-HU"/>
        </a:p>
      </dgm:t>
    </dgm:pt>
    <dgm:pt modelId="{A99C2390-8239-486F-A9F7-E81F48EDDE37}">
      <dgm:prSet phldrT="[Szöveg]"/>
      <dgm:spPr/>
      <dgm:t>
        <a:bodyPr/>
        <a:lstStyle/>
        <a:p>
          <a:r>
            <a:rPr lang="hu-HU" i="1" dirty="0" smtClean="0"/>
            <a:t>5. hét - Schönherz QPA</a:t>
          </a:r>
          <a:endParaRPr lang="hu-HU" i="1" dirty="0"/>
        </a:p>
      </dgm:t>
    </dgm:pt>
    <dgm:pt modelId="{7D9F6FDF-C405-4B6F-8D61-10F5F2BDEA02}" type="parTrans" cxnId="{4A7BE527-9C72-4674-B32D-2F6304FF58AC}">
      <dgm:prSet/>
      <dgm:spPr/>
      <dgm:t>
        <a:bodyPr/>
        <a:lstStyle/>
        <a:p>
          <a:endParaRPr lang="hu-HU"/>
        </a:p>
      </dgm:t>
    </dgm:pt>
    <dgm:pt modelId="{50B62DF8-7810-40EB-ADBB-98CF6C694509}" type="sibTrans" cxnId="{4A7BE527-9C72-4674-B32D-2F6304FF58AC}">
      <dgm:prSet/>
      <dgm:spPr/>
      <dgm:t>
        <a:bodyPr/>
        <a:lstStyle/>
        <a:p>
          <a:endParaRPr lang="hu-HU"/>
        </a:p>
      </dgm:t>
    </dgm:pt>
    <dgm:pt modelId="{AB26CD94-D60F-4036-86EC-D1F97FD6C4F5}">
      <dgm:prSet phldrT="[Szöveg]"/>
      <dgm:spPr/>
      <dgm:t>
        <a:bodyPr/>
        <a:lstStyle/>
        <a:p>
          <a:r>
            <a:rPr lang="hu-HU" dirty="0" smtClean="0"/>
            <a:t>6. hét – Kliens oldali virtualizáció </a:t>
          </a:r>
          <a:endParaRPr lang="hu-HU" dirty="0"/>
        </a:p>
      </dgm:t>
    </dgm:pt>
    <dgm:pt modelId="{6964F494-05E1-4422-B1A3-7772CBC07D2F}" type="parTrans" cxnId="{00053D06-F89C-44BB-85E3-021D388B1B01}">
      <dgm:prSet/>
      <dgm:spPr/>
      <dgm:t>
        <a:bodyPr/>
        <a:lstStyle/>
        <a:p>
          <a:endParaRPr lang="hu-HU"/>
        </a:p>
      </dgm:t>
    </dgm:pt>
    <dgm:pt modelId="{35E8A04E-611F-4040-8804-6C9D615246BD}" type="sibTrans" cxnId="{00053D06-F89C-44BB-85E3-021D388B1B01}">
      <dgm:prSet/>
      <dgm:spPr/>
      <dgm:t>
        <a:bodyPr/>
        <a:lstStyle/>
        <a:p>
          <a:endParaRPr lang="hu-HU"/>
        </a:p>
      </dgm:t>
    </dgm:pt>
    <dgm:pt modelId="{6379F058-3461-4846-810C-78CC9F25D5B8}">
      <dgm:prSet phldrT="[Szöveg]"/>
      <dgm:spPr/>
      <dgm:t>
        <a:bodyPr/>
        <a:lstStyle/>
        <a:p>
          <a:r>
            <a:rPr lang="hu-HU" dirty="0" smtClean="0"/>
            <a:t>7. hét - Kiszolgáló oldali virtualizáció I.</a:t>
          </a:r>
          <a:endParaRPr lang="hu-HU" dirty="0"/>
        </a:p>
      </dgm:t>
    </dgm:pt>
    <dgm:pt modelId="{BC02BBAF-9D0C-416E-ADC9-0584EFFFA47C}" type="parTrans" cxnId="{0DE3794E-B6A0-45DB-80BF-59563B58AAC2}">
      <dgm:prSet/>
      <dgm:spPr/>
      <dgm:t>
        <a:bodyPr/>
        <a:lstStyle/>
        <a:p>
          <a:endParaRPr lang="hu-HU"/>
        </a:p>
      </dgm:t>
    </dgm:pt>
    <dgm:pt modelId="{81BADA83-9455-46FC-A4CC-DDDCA70446E3}" type="sibTrans" cxnId="{0DE3794E-B6A0-45DB-80BF-59563B58AAC2}">
      <dgm:prSet/>
      <dgm:spPr/>
      <dgm:t>
        <a:bodyPr/>
        <a:lstStyle/>
        <a:p>
          <a:endParaRPr lang="hu-HU"/>
        </a:p>
      </dgm:t>
    </dgm:pt>
    <dgm:pt modelId="{6D1B22D7-2BAA-4392-B0A7-E5D6453FC4F8}">
      <dgm:prSet phldrT="[Szöveg]"/>
      <dgm:spPr/>
      <dgm:t>
        <a:bodyPr/>
        <a:lstStyle/>
        <a:p>
          <a:r>
            <a:rPr lang="hu-HU" dirty="0" smtClean="0"/>
            <a:t>Architektúrák (hosted, bare-metal) összehasonlítása</a:t>
          </a:r>
          <a:endParaRPr lang="hu-HU" dirty="0"/>
        </a:p>
      </dgm:t>
    </dgm:pt>
    <dgm:pt modelId="{94A395D6-37A1-4537-95AD-46BFA62044E9}" type="parTrans" cxnId="{F613D2DF-9FB9-4BA1-BB44-22B0BD02DC7B}">
      <dgm:prSet/>
      <dgm:spPr/>
      <dgm:t>
        <a:bodyPr/>
        <a:lstStyle/>
        <a:p>
          <a:endParaRPr lang="hu-HU"/>
        </a:p>
      </dgm:t>
    </dgm:pt>
    <dgm:pt modelId="{20B0696A-5F66-4F9F-BB6B-6D5156E6E9C7}" type="sibTrans" cxnId="{F613D2DF-9FB9-4BA1-BB44-22B0BD02DC7B}">
      <dgm:prSet/>
      <dgm:spPr/>
      <dgm:t>
        <a:bodyPr/>
        <a:lstStyle/>
        <a:p>
          <a:endParaRPr lang="hu-HU"/>
        </a:p>
      </dgm:t>
    </dgm:pt>
    <dgm:pt modelId="{D0672C97-6733-455C-B5B2-7EF5E7AABCD1}">
      <dgm:prSet phldrT="[Szöveg]"/>
      <dgm:spPr/>
      <dgm:t>
        <a:bodyPr/>
        <a:lstStyle/>
        <a:p>
          <a:r>
            <a:rPr lang="hu-HU" dirty="0" err="1" smtClean="0"/>
            <a:t>VMware</a:t>
          </a:r>
          <a:r>
            <a:rPr lang="hu-HU" dirty="0" smtClean="0"/>
            <a:t> </a:t>
          </a:r>
          <a:r>
            <a:rPr lang="hu-HU" dirty="0" err="1" smtClean="0"/>
            <a:t>ESXi</a:t>
          </a:r>
          <a:r>
            <a:rPr lang="hu-HU" dirty="0" smtClean="0"/>
            <a:t> és MS Hyper-V ismertetése</a:t>
          </a:r>
          <a:endParaRPr lang="hu-HU" dirty="0"/>
        </a:p>
      </dgm:t>
    </dgm:pt>
    <dgm:pt modelId="{B25962E5-B9A8-43C9-9453-5485C23EFF78}" type="parTrans" cxnId="{EDD8D051-1531-45B1-842A-B7CA721D1534}">
      <dgm:prSet/>
      <dgm:spPr/>
      <dgm:t>
        <a:bodyPr/>
        <a:lstStyle/>
        <a:p>
          <a:endParaRPr lang="hu-HU"/>
        </a:p>
      </dgm:t>
    </dgm:pt>
    <dgm:pt modelId="{7F3B37DE-594E-4DFB-9412-07B1A0FB3AD8}" type="sibTrans" cxnId="{EDD8D051-1531-45B1-842A-B7CA721D1534}">
      <dgm:prSet/>
      <dgm:spPr/>
      <dgm:t>
        <a:bodyPr/>
        <a:lstStyle/>
        <a:p>
          <a:endParaRPr lang="hu-HU"/>
        </a:p>
      </dgm:t>
    </dgm:pt>
    <dgm:pt modelId="{556CDF61-A99B-44D4-BCE1-70E463D5F6CD}">
      <dgm:prSet phldrT="[Szöveg]"/>
      <dgm:spPr/>
      <dgm:t>
        <a:bodyPr/>
        <a:lstStyle/>
        <a:p>
          <a:r>
            <a:rPr lang="hu-HU" dirty="0" smtClean="0"/>
            <a:t>8. hét - Kiszolgáló oldali virtualizáció II.</a:t>
          </a:r>
          <a:endParaRPr lang="hu-HU" dirty="0"/>
        </a:p>
      </dgm:t>
    </dgm:pt>
    <dgm:pt modelId="{28B2578D-06C8-4B7E-97E4-052433155368}" type="parTrans" cxnId="{DF9554A0-B84D-4855-B8AE-C4A0D993A4B2}">
      <dgm:prSet/>
      <dgm:spPr/>
      <dgm:t>
        <a:bodyPr/>
        <a:lstStyle/>
        <a:p>
          <a:endParaRPr lang="hu-HU"/>
        </a:p>
      </dgm:t>
    </dgm:pt>
    <dgm:pt modelId="{8601ABDD-150D-4344-A318-AC3E9CDBC91E}" type="sibTrans" cxnId="{DF9554A0-B84D-4855-B8AE-C4A0D993A4B2}">
      <dgm:prSet/>
      <dgm:spPr/>
      <dgm:t>
        <a:bodyPr/>
        <a:lstStyle/>
        <a:p>
          <a:endParaRPr lang="hu-HU"/>
        </a:p>
      </dgm:t>
    </dgm:pt>
    <dgm:pt modelId="{55D11FB0-D55D-4EE7-A073-27BDC57F39E2}">
      <dgm:prSet phldrT="[Szöveg]"/>
      <dgm:spPr/>
      <dgm:t>
        <a:bodyPr/>
        <a:lstStyle/>
        <a:p>
          <a:r>
            <a:rPr lang="hu-HU" dirty="0" smtClean="0"/>
            <a:t>Gyakorlat: ESXi telepítése, konfigurálása</a:t>
          </a:r>
          <a:endParaRPr lang="hu-HU" dirty="0"/>
        </a:p>
      </dgm:t>
    </dgm:pt>
    <dgm:pt modelId="{FCD72C5C-C459-4DAC-BCD2-2DAAF02091D3}" type="parTrans" cxnId="{89C4329D-24C4-4476-A87D-328CE85E1029}">
      <dgm:prSet/>
      <dgm:spPr/>
      <dgm:t>
        <a:bodyPr/>
        <a:lstStyle/>
        <a:p>
          <a:endParaRPr lang="hu-HU"/>
        </a:p>
      </dgm:t>
    </dgm:pt>
    <dgm:pt modelId="{F1C6C64D-8781-4AC9-A6D6-8FD5967BDF1F}" type="sibTrans" cxnId="{89C4329D-24C4-4476-A87D-328CE85E1029}">
      <dgm:prSet/>
      <dgm:spPr/>
      <dgm:t>
        <a:bodyPr/>
        <a:lstStyle/>
        <a:p>
          <a:endParaRPr lang="hu-HU"/>
        </a:p>
      </dgm:t>
    </dgm:pt>
    <dgm:pt modelId="{22763F9C-06F0-409B-8FF9-5B647817CEC9}">
      <dgm:prSet phldrT="[Szöveg]"/>
      <dgm:spPr/>
      <dgm:t>
        <a:bodyPr/>
        <a:lstStyle/>
        <a:p>
          <a:r>
            <a:rPr lang="hu-HU" dirty="0" smtClean="0"/>
            <a:t>Jellegzetes alapfeladatok </a:t>
          </a:r>
          <a:endParaRPr lang="hu-HU" dirty="0"/>
        </a:p>
      </dgm:t>
    </dgm:pt>
    <dgm:pt modelId="{FA741BBE-54DE-4BC5-8FA7-5FC1ACB0E602}" type="parTrans" cxnId="{EBA2FFD5-9E4D-445E-B9D1-AC77FD8C25D6}">
      <dgm:prSet/>
      <dgm:spPr/>
      <dgm:t>
        <a:bodyPr/>
        <a:lstStyle/>
        <a:p>
          <a:endParaRPr lang="hu-HU"/>
        </a:p>
      </dgm:t>
    </dgm:pt>
    <dgm:pt modelId="{42423F8B-33D7-418D-ABFC-C25E0324347F}" type="sibTrans" cxnId="{EBA2FFD5-9E4D-445E-B9D1-AC77FD8C25D6}">
      <dgm:prSet/>
      <dgm:spPr/>
      <dgm:t>
        <a:bodyPr/>
        <a:lstStyle/>
        <a:p>
          <a:endParaRPr lang="hu-HU"/>
        </a:p>
      </dgm:t>
    </dgm:pt>
    <dgm:pt modelId="{FA20FF10-7FF8-45FE-A638-0481EEEC7293}">
      <dgm:prSet phldrT="[Szöveg]"/>
      <dgm:spPr/>
      <dgm:t>
        <a:bodyPr/>
        <a:lstStyle/>
        <a:p>
          <a:r>
            <a:rPr lang="hu-HU" dirty="0" smtClean="0"/>
            <a:t>Alkalmazási lehetőségek, virtuális hardver</a:t>
          </a:r>
          <a:endParaRPr lang="hu-HU" dirty="0"/>
        </a:p>
      </dgm:t>
    </dgm:pt>
    <dgm:pt modelId="{874CBB8A-94F6-45BE-B8DD-9ADC85DCD803}" type="parTrans" cxnId="{B76B4F40-7D78-43A9-A4FF-28FA4671E9A0}">
      <dgm:prSet/>
      <dgm:spPr/>
      <dgm:t>
        <a:bodyPr/>
        <a:lstStyle/>
        <a:p>
          <a:endParaRPr lang="hu-HU"/>
        </a:p>
      </dgm:t>
    </dgm:pt>
    <dgm:pt modelId="{E5E8C27B-6E30-4CF8-92CE-CBB48C0C9649}" type="sibTrans" cxnId="{B76B4F40-7D78-43A9-A4FF-28FA4671E9A0}">
      <dgm:prSet/>
      <dgm:spPr/>
      <dgm:t>
        <a:bodyPr/>
        <a:lstStyle/>
        <a:p>
          <a:endParaRPr lang="hu-HU"/>
        </a:p>
      </dgm:t>
    </dgm:pt>
    <dgm:pt modelId="{145B1D97-8001-45CE-810E-A385F25DB14E}">
      <dgm:prSet/>
      <dgm:spPr/>
      <dgm:t>
        <a:bodyPr/>
        <a:lstStyle/>
        <a:p>
          <a:r>
            <a:rPr lang="hu-HU" smtClean="0"/>
            <a:t>Gyakorlat: alapfunkciók, pillanatképek, klónozás</a:t>
          </a:r>
          <a:endParaRPr lang="hu-HU" dirty="0"/>
        </a:p>
      </dgm:t>
    </dgm:pt>
    <dgm:pt modelId="{3645C8DC-F204-493D-9B22-EBB612F02967}" type="parTrans" cxnId="{6BC45764-709C-46F6-B4E1-B21B055DDB05}">
      <dgm:prSet/>
      <dgm:spPr/>
      <dgm:t>
        <a:bodyPr/>
        <a:lstStyle/>
        <a:p>
          <a:endParaRPr lang="hu-HU"/>
        </a:p>
      </dgm:t>
    </dgm:pt>
    <dgm:pt modelId="{11BF1EE4-7880-4D07-8DB3-3CFA04D908A6}" type="sibTrans" cxnId="{6BC45764-709C-46F6-B4E1-B21B055DDB05}">
      <dgm:prSet/>
      <dgm:spPr/>
      <dgm:t>
        <a:bodyPr/>
        <a:lstStyle/>
        <a:p>
          <a:endParaRPr lang="hu-HU"/>
        </a:p>
      </dgm:t>
    </dgm:pt>
    <dgm:pt modelId="{CB5BBBD1-37BD-48C2-A11D-009A015E0F68}" type="pres">
      <dgm:prSet presAssocID="{D70CF3CE-452E-4836-9A6E-A4E5EBBC94B6}" presName="linear" presStyleCnt="0">
        <dgm:presLayoutVars>
          <dgm:dir/>
          <dgm:resizeHandles val="exact"/>
        </dgm:presLayoutVars>
      </dgm:prSet>
      <dgm:spPr/>
      <dgm:t>
        <a:bodyPr/>
        <a:lstStyle/>
        <a:p>
          <a:endParaRPr lang="hu-HU"/>
        </a:p>
      </dgm:t>
    </dgm:pt>
    <dgm:pt modelId="{B065721B-CF53-4815-95B5-B1B6BD5FC40C}" type="pres">
      <dgm:prSet presAssocID="{A99C2390-8239-486F-A9F7-E81F48EDDE37}" presName="comp" presStyleCnt="0"/>
      <dgm:spPr/>
    </dgm:pt>
    <dgm:pt modelId="{5D2AC413-0F83-4D45-8A88-BC99E3597457}" type="pres">
      <dgm:prSet presAssocID="{A99C2390-8239-486F-A9F7-E81F48EDDE37}" presName="box" presStyleLbl="node1" presStyleIdx="0" presStyleCnt="4"/>
      <dgm:spPr/>
      <dgm:t>
        <a:bodyPr/>
        <a:lstStyle/>
        <a:p>
          <a:endParaRPr lang="hu-HU"/>
        </a:p>
      </dgm:t>
    </dgm:pt>
    <dgm:pt modelId="{C4236EA7-2242-482B-A320-1554A75E261E}" type="pres">
      <dgm:prSet presAssocID="{A99C2390-8239-486F-A9F7-E81F48EDDE37}" presName="img" presStyleLbl="fgImgPlace1" presStyleIdx="0" presStyleCnt="4"/>
      <dgm:spPr/>
    </dgm:pt>
    <dgm:pt modelId="{79BDE4A8-CF9C-477E-BF20-7671D386C2A3}" type="pres">
      <dgm:prSet presAssocID="{A99C2390-8239-486F-A9F7-E81F48EDDE37}" presName="text" presStyleLbl="node1" presStyleIdx="0" presStyleCnt="4">
        <dgm:presLayoutVars>
          <dgm:bulletEnabled val="1"/>
        </dgm:presLayoutVars>
      </dgm:prSet>
      <dgm:spPr/>
      <dgm:t>
        <a:bodyPr/>
        <a:lstStyle/>
        <a:p>
          <a:endParaRPr lang="hu-HU"/>
        </a:p>
      </dgm:t>
    </dgm:pt>
    <dgm:pt modelId="{26E53F78-BDE9-4DBB-8062-BDC47CC2B6BE}" type="pres">
      <dgm:prSet presAssocID="{50B62DF8-7810-40EB-ADBB-98CF6C694509}" presName="spacer" presStyleCnt="0"/>
      <dgm:spPr/>
    </dgm:pt>
    <dgm:pt modelId="{328646C5-F3D7-4D1B-95B4-3C321800C2B7}" type="pres">
      <dgm:prSet presAssocID="{AB26CD94-D60F-4036-86EC-D1F97FD6C4F5}" presName="comp" presStyleCnt="0"/>
      <dgm:spPr/>
    </dgm:pt>
    <dgm:pt modelId="{B758267D-023C-4197-AA31-CCE1A316EC0F}" type="pres">
      <dgm:prSet presAssocID="{AB26CD94-D60F-4036-86EC-D1F97FD6C4F5}" presName="box" presStyleLbl="node1" presStyleIdx="1" presStyleCnt="4"/>
      <dgm:spPr/>
      <dgm:t>
        <a:bodyPr/>
        <a:lstStyle/>
        <a:p>
          <a:endParaRPr lang="hu-HU"/>
        </a:p>
      </dgm:t>
    </dgm:pt>
    <dgm:pt modelId="{F401A3FD-9D13-4587-8C0B-9C4F1DF9855D}" type="pres">
      <dgm:prSet presAssocID="{AB26CD94-D60F-4036-86EC-D1F97FD6C4F5}" presName="img" presStyleLbl="fgImgPlace1" presStyleIdx="1" presStyleCnt="4"/>
      <dgm:spPr/>
    </dgm:pt>
    <dgm:pt modelId="{9E41FEC7-9C47-43B2-A483-8506139C286A}" type="pres">
      <dgm:prSet presAssocID="{AB26CD94-D60F-4036-86EC-D1F97FD6C4F5}" presName="text" presStyleLbl="node1" presStyleIdx="1" presStyleCnt="4">
        <dgm:presLayoutVars>
          <dgm:bulletEnabled val="1"/>
        </dgm:presLayoutVars>
      </dgm:prSet>
      <dgm:spPr/>
      <dgm:t>
        <a:bodyPr/>
        <a:lstStyle/>
        <a:p>
          <a:endParaRPr lang="hu-HU"/>
        </a:p>
      </dgm:t>
    </dgm:pt>
    <dgm:pt modelId="{CF96A8AE-CE4E-4A68-AD2D-886CE423A05E}" type="pres">
      <dgm:prSet presAssocID="{35E8A04E-611F-4040-8804-6C9D615246BD}" presName="spacer" presStyleCnt="0"/>
      <dgm:spPr/>
    </dgm:pt>
    <dgm:pt modelId="{61AEF3B8-72EA-43BB-8877-853F00D87C3F}" type="pres">
      <dgm:prSet presAssocID="{6379F058-3461-4846-810C-78CC9F25D5B8}" presName="comp" presStyleCnt="0"/>
      <dgm:spPr/>
    </dgm:pt>
    <dgm:pt modelId="{3E56B9E1-B412-4E2D-8B12-1C36AC3D3A6F}" type="pres">
      <dgm:prSet presAssocID="{6379F058-3461-4846-810C-78CC9F25D5B8}" presName="box" presStyleLbl="node1" presStyleIdx="2" presStyleCnt="4"/>
      <dgm:spPr/>
      <dgm:t>
        <a:bodyPr/>
        <a:lstStyle/>
        <a:p>
          <a:endParaRPr lang="hu-HU"/>
        </a:p>
      </dgm:t>
    </dgm:pt>
    <dgm:pt modelId="{CD05FD3F-6871-425D-B782-170463E84610}" type="pres">
      <dgm:prSet presAssocID="{6379F058-3461-4846-810C-78CC9F25D5B8}" presName="img" presStyleLbl="fgImgPlace1" presStyleIdx="2" presStyleCnt="4"/>
      <dgm:spPr/>
    </dgm:pt>
    <dgm:pt modelId="{A4C4043B-1B0E-436A-B59B-FC643C16EECA}" type="pres">
      <dgm:prSet presAssocID="{6379F058-3461-4846-810C-78CC9F25D5B8}" presName="text" presStyleLbl="node1" presStyleIdx="2" presStyleCnt="4">
        <dgm:presLayoutVars>
          <dgm:bulletEnabled val="1"/>
        </dgm:presLayoutVars>
      </dgm:prSet>
      <dgm:spPr/>
      <dgm:t>
        <a:bodyPr/>
        <a:lstStyle/>
        <a:p>
          <a:endParaRPr lang="hu-HU"/>
        </a:p>
      </dgm:t>
    </dgm:pt>
    <dgm:pt modelId="{AAE075EC-78D5-4493-A212-C7BE6B6E4D75}" type="pres">
      <dgm:prSet presAssocID="{81BADA83-9455-46FC-A4CC-DDDCA70446E3}" presName="spacer" presStyleCnt="0"/>
      <dgm:spPr/>
    </dgm:pt>
    <dgm:pt modelId="{858C0110-41F8-4FEB-8731-A4629A534E0F}" type="pres">
      <dgm:prSet presAssocID="{556CDF61-A99B-44D4-BCE1-70E463D5F6CD}" presName="comp" presStyleCnt="0"/>
      <dgm:spPr/>
    </dgm:pt>
    <dgm:pt modelId="{4030F851-8336-479B-B143-79ED4F37B832}" type="pres">
      <dgm:prSet presAssocID="{556CDF61-A99B-44D4-BCE1-70E463D5F6CD}" presName="box" presStyleLbl="node1" presStyleIdx="3" presStyleCnt="4"/>
      <dgm:spPr/>
      <dgm:t>
        <a:bodyPr/>
        <a:lstStyle/>
        <a:p>
          <a:endParaRPr lang="hu-HU"/>
        </a:p>
      </dgm:t>
    </dgm:pt>
    <dgm:pt modelId="{0DBE79D1-5720-4C5A-9B96-AE003E50CCB1}" type="pres">
      <dgm:prSet presAssocID="{556CDF61-A99B-44D4-BCE1-70E463D5F6CD}" presName="img" presStyleLbl="fgImgPlace1" presStyleIdx="3" presStyleCnt="4"/>
      <dgm:spPr/>
    </dgm:pt>
    <dgm:pt modelId="{9E8BACA4-6349-479F-8C21-07CCDCDE7DEF}" type="pres">
      <dgm:prSet presAssocID="{556CDF61-A99B-44D4-BCE1-70E463D5F6CD}" presName="text" presStyleLbl="node1" presStyleIdx="3" presStyleCnt="4">
        <dgm:presLayoutVars>
          <dgm:bulletEnabled val="1"/>
        </dgm:presLayoutVars>
      </dgm:prSet>
      <dgm:spPr/>
      <dgm:t>
        <a:bodyPr/>
        <a:lstStyle/>
        <a:p>
          <a:endParaRPr lang="hu-HU"/>
        </a:p>
      </dgm:t>
    </dgm:pt>
  </dgm:ptLst>
  <dgm:cxnLst>
    <dgm:cxn modelId="{F613D2DF-9FB9-4BA1-BB44-22B0BD02DC7B}" srcId="{6379F058-3461-4846-810C-78CC9F25D5B8}" destId="{6D1B22D7-2BAA-4392-B0A7-E5D6453FC4F8}" srcOrd="0" destOrd="0" parTransId="{94A395D6-37A1-4537-95AD-46BFA62044E9}" sibTransId="{20B0696A-5F66-4F9F-BB6B-6D5156E6E9C7}"/>
    <dgm:cxn modelId="{5975B2C0-9D69-43E7-A47A-8A323F5129E0}" type="presOf" srcId="{55D11FB0-D55D-4EE7-A073-27BDC57F39E2}" destId="{4030F851-8336-479B-B143-79ED4F37B832}" srcOrd="0" destOrd="1" presId="urn:microsoft.com/office/officeart/2005/8/layout/vList4#2"/>
    <dgm:cxn modelId="{CA4A7437-1F1E-4164-9288-D35D4182F501}" type="presOf" srcId="{145B1D97-8001-45CE-810E-A385F25DB14E}" destId="{9E41FEC7-9C47-43B2-A483-8506139C286A}" srcOrd="1" destOrd="2" presId="urn:microsoft.com/office/officeart/2005/8/layout/vList4#2"/>
    <dgm:cxn modelId="{FC8DB229-A6D7-4337-8D18-D73771B9322C}" type="presOf" srcId="{55D11FB0-D55D-4EE7-A073-27BDC57F39E2}" destId="{9E8BACA4-6349-479F-8C21-07CCDCDE7DEF}" srcOrd="1" destOrd="1" presId="urn:microsoft.com/office/officeart/2005/8/layout/vList4#2"/>
    <dgm:cxn modelId="{00053D06-F89C-44BB-85E3-021D388B1B01}" srcId="{D70CF3CE-452E-4836-9A6E-A4E5EBBC94B6}" destId="{AB26CD94-D60F-4036-86EC-D1F97FD6C4F5}" srcOrd="1" destOrd="0" parTransId="{6964F494-05E1-4422-B1A3-7772CBC07D2F}" sibTransId="{35E8A04E-611F-4040-8804-6C9D615246BD}"/>
    <dgm:cxn modelId="{20007C47-0082-41DA-9814-000BF6D5824B}" type="presOf" srcId="{145B1D97-8001-45CE-810E-A385F25DB14E}" destId="{B758267D-023C-4197-AA31-CCE1A316EC0F}" srcOrd="0" destOrd="2" presId="urn:microsoft.com/office/officeart/2005/8/layout/vList4#2"/>
    <dgm:cxn modelId="{EBA2FFD5-9E4D-445E-B9D1-AC77FD8C25D6}" srcId="{556CDF61-A99B-44D4-BCE1-70E463D5F6CD}" destId="{22763F9C-06F0-409B-8FF9-5B647817CEC9}" srcOrd="1" destOrd="0" parTransId="{FA741BBE-54DE-4BC5-8FA7-5FC1ACB0E602}" sibTransId="{42423F8B-33D7-418D-ABFC-C25E0324347F}"/>
    <dgm:cxn modelId="{901DA908-744E-496C-ACB2-49128B7FDEF4}" type="presOf" srcId="{556CDF61-A99B-44D4-BCE1-70E463D5F6CD}" destId="{9E8BACA4-6349-479F-8C21-07CCDCDE7DEF}" srcOrd="1" destOrd="0" presId="urn:microsoft.com/office/officeart/2005/8/layout/vList4#2"/>
    <dgm:cxn modelId="{7C2B9091-067F-44AE-A0E9-B10B9C96C824}" type="presOf" srcId="{FA20FF10-7FF8-45FE-A638-0481EEEC7293}" destId="{9E41FEC7-9C47-43B2-A483-8506139C286A}" srcOrd="1" destOrd="1" presId="urn:microsoft.com/office/officeart/2005/8/layout/vList4#2"/>
    <dgm:cxn modelId="{613933CF-2CAE-4DDE-9296-538D9A4AF5A7}" type="presOf" srcId="{6379F058-3461-4846-810C-78CC9F25D5B8}" destId="{3E56B9E1-B412-4E2D-8B12-1C36AC3D3A6F}" srcOrd="0" destOrd="0" presId="urn:microsoft.com/office/officeart/2005/8/layout/vList4#2"/>
    <dgm:cxn modelId="{275077E6-06F1-48C6-81C4-B061D211A1FB}" type="presOf" srcId="{22763F9C-06F0-409B-8FF9-5B647817CEC9}" destId="{4030F851-8336-479B-B143-79ED4F37B832}" srcOrd="0" destOrd="2" presId="urn:microsoft.com/office/officeart/2005/8/layout/vList4#2"/>
    <dgm:cxn modelId="{7B5717F6-EB4A-499C-A512-7F8124A703F3}" type="presOf" srcId="{556CDF61-A99B-44D4-BCE1-70E463D5F6CD}" destId="{4030F851-8336-479B-B143-79ED4F37B832}" srcOrd="0" destOrd="0" presId="urn:microsoft.com/office/officeart/2005/8/layout/vList4#2"/>
    <dgm:cxn modelId="{F03E0EF3-3695-4F72-B934-2D0B33614788}" type="presOf" srcId="{22763F9C-06F0-409B-8FF9-5B647817CEC9}" destId="{9E8BACA4-6349-479F-8C21-07CCDCDE7DEF}" srcOrd="1" destOrd="2" presId="urn:microsoft.com/office/officeart/2005/8/layout/vList4#2"/>
    <dgm:cxn modelId="{DF9554A0-B84D-4855-B8AE-C4A0D993A4B2}" srcId="{D70CF3CE-452E-4836-9A6E-A4E5EBBC94B6}" destId="{556CDF61-A99B-44D4-BCE1-70E463D5F6CD}" srcOrd="3" destOrd="0" parTransId="{28B2578D-06C8-4B7E-97E4-052433155368}" sibTransId="{8601ABDD-150D-4344-A318-AC3E9CDBC91E}"/>
    <dgm:cxn modelId="{0DE3794E-B6A0-45DB-80BF-59563B58AAC2}" srcId="{D70CF3CE-452E-4836-9A6E-A4E5EBBC94B6}" destId="{6379F058-3461-4846-810C-78CC9F25D5B8}" srcOrd="2" destOrd="0" parTransId="{BC02BBAF-9D0C-416E-ADC9-0584EFFFA47C}" sibTransId="{81BADA83-9455-46FC-A4CC-DDDCA70446E3}"/>
    <dgm:cxn modelId="{25A50944-902E-413E-8AD3-0499540E5AE2}" type="presOf" srcId="{A99C2390-8239-486F-A9F7-E81F48EDDE37}" destId="{5D2AC413-0F83-4D45-8A88-BC99E3597457}" srcOrd="0" destOrd="0" presId="urn:microsoft.com/office/officeart/2005/8/layout/vList4#2"/>
    <dgm:cxn modelId="{2F6FAA28-C7D1-4250-90F8-50FB739B3688}" type="presOf" srcId="{A99C2390-8239-486F-A9F7-E81F48EDDE37}" destId="{79BDE4A8-CF9C-477E-BF20-7671D386C2A3}" srcOrd="1" destOrd="0" presId="urn:microsoft.com/office/officeart/2005/8/layout/vList4#2"/>
    <dgm:cxn modelId="{046BC718-7963-4C38-A594-CE31931339BE}" type="presOf" srcId="{6D1B22D7-2BAA-4392-B0A7-E5D6453FC4F8}" destId="{3E56B9E1-B412-4E2D-8B12-1C36AC3D3A6F}" srcOrd="0" destOrd="1" presId="urn:microsoft.com/office/officeart/2005/8/layout/vList4#2"/>
    <dgm:cxn modelId="{89C4329D-24C4-4476-A87D-328CE85E1029}" srcId="{556CDF61-A99B-44D4-BCE1-70E463D5F6CD}" destId="{55D11FB0-D55D-4EE7-A073-27BDC57F39E2}" srcOrd="0" destOrd="0" parTransId="{FCD72C5C-C459-4DAC-BCD2-2DAAF02091D3}" sibTransId="{F1C6C64D-8781-4AC9-A6D6-8FD5967BDF1F}"/>
    <dgm:cxn modelId="{22292964-05BC-40BA-B3B0-CB7870E1D615}" type="presOf" srcId="{6379F058-3461-4846-810C-78CC9F25D5B8}" destId="{A4C4043B-1B0E-436A-B59B-FC643C16EECA}" srcOrd="1" destOrd="0" presId="urn:microsoft.com/office/officeart/2005/8/layout/vList4#2"/>
    <dgm:cxn modelId="{B76B4F40-7D78-43A9-A4FF-28FA4671E9A0}" srcId="{AB26CD94-D60F-4036-86EC-D1F97FD6C4F5}" destId="{FA20FF10-7FF8-45FE-A638-0481EEEC7293}" srcOrd="0" destOrd="0" parTransId="{874CBB8A-94F6-45BE-B8DD-9ADC85DCD803}" sibTransId="{E5E8C27B-6E30-4CF8-92CE-CBB48C0C9649}"/>
    <dgm:cxn modelId="{376B4070-9FF3-4E0A-904B-FD93171A161C}" type="presOf" srcId="{FA20FF10-7FF8-45FE-A638-0481EEEC7293}" destId="{B758267D-023C-4197-AA31-CCE1A316EC0F}" srcOrd="0" destOrd="1" presId="urn:microsoft.com/office/officeart/2005/8/layout/vList4#2"/>
    <dgm:cxn modelId="{6BC45764-709C-46F6-B4E1-B21B055DDB05}" srcId="{AB26CD94-D60F-4036-86EC-D1F97FD6C4F5}" destId="{145B1D97-8001-45CE-810E-A385F25DB14E}" srcOrd="1" destOrd="0" parTransId="{3645C8DC-F204-493D-9B22-EBB612F02967}" sibTransId="{11BF1EE4-7880-4D07-8DB3-3CFA04D908A6}"/>
    <dgm:cxn modelId="{EDD8D051-1531-45B1-842A-B7CA721D1534}" srcId="{6379F058-3461-4846-810C-78CC9F25D5B8}" destId="{D0672C97-6733-455C-B5B2-7EF5E7AABCD1}" srcOrd="1" destOrd="0" parTransId="{B25962E5-B9A8-43C9-9453-5485C23EFF78}" sibTransId="{7F3B37DE-594E-4DFB-9412-07B1A0FB3AD8}"/>
    <dgm:cxn modelId="{47296E24-A82B-40D3-8263-EC5B08A422FA}" type="presOf" srcId="{6D1B22D7-2BAA-4392-B0A7-E5D6453FC4F8}" destId="{A4C4043B-1B0E-436A-B59B-FC643C16EECA}" srcOrd="1" destOrd="1" presId="urn:microsoft.com/office/officeart/2005/8/layout/vList4#2"/>
    <dgm:cxn modelId="{4A7BE527-9C72-4674-B32D-2F6304FF58AC}" srcId="{D70CF3CE-452E-4836-9A6E-A4E5EBBC94B6}" destId="{A99C2390-8239-486F-A9F7-E81F48EDDE37}" srcOrd="0" destOrd="0" parTransId="{7D9F6FDF-C405-4B6F-8D61-10F5F2BDEA02}" sibTransId="{50B62DF8-7810-40EB-ADBB-98CF6C694509}"/>
    <dgm:cxn modelId="{38855124-934D-4191-B1B3-9FB2A462DC5F}" type="presOf" srcId="{D0672C97-6733-455C-B5B2-7EF5E7AABCD1}" destId="{A4C4043B-1B0E-436A-B59B-FC643C16EECA}" srcOrd="1" destOrd="2" presId="urn:microsoft.com/office/officeart/2005/8/layout/vList4#2"/>
    <dgm:cxn modelId="{F134D8D9-70B9-4DF5-A1B1-22480CF37515}" type="presOf" srcId="{D0672C97-6733-455C-B5B2-7EF5E7AABCD1}" destId="{3E56B9E1-B412-4E2D-8B12-1C36AC3D3A6F}" srcOrd="0" destOrd="2" presId="urn:microsoft.com/office/officeart/2005/8/layout/vList4#2"/>
    <dgm:cxn modelId="{4A07E1D0-C777-4D5D-A050-AB49BAAABAE0}" type="presOf" srcId="{D70CF3CE-452E-4836-9A6E-A4E5EBBC94B6}" destId="{CB5BBBD1-37BD-48C2-A11D-009A015E0F68}" srcOrd="0" destOrd="0" presId="urn:microsoft.com/office/officeart/2005/8/layout/vList4#2"/>
    <dgm:cxn modelId="{850994EA-D5C3-4305-847A-0A1521701D83}" type="presOf" srcId="{AB26CD94-D60F-4036-86EC-D1F97FD6C4F5}" destId="{9E41FEC7-9C47-43B2-A483-8506139C286A}" srcOrd="1" destOrd="0" presId="urn:microsoft.com/office/officeart/2005/8/layout/vList4#2"/>
    <dgm:cxn modelId="{97574C41-E9AD-4450-8108-CED0E8FEC3A1}" type="presOf" srcId="{AB26CD94-D60F-4036-86EC-D1F97FD6C4F5}" destId="{B758267D-023C-4197-AA31-CCE1A316EC0F}" srcOrd="0" destOrd="0" presId="urn:microsoft.com/office/officeart/2005/8/layout/vList4#2"/>
    <dgm:cxn modelId="{E4B74017-6D64-4F17-8AF4-2007FE46D521}" type="presParOf" srcId="{CB5BBBD1-37BD-48C2-A11D-009A015E0F68}" destId="{B065721B-CF53-4815-95B5-B1B6BD5FC40C}" srcOrd="0" destOrd="0" presId="urn:microsoft.com/office/officeart/2005/8/layout/vList4#2"/>
    <dgm:cxn modelId="{02735468-F312-4B28-9A7B-BEF71312A291}" type="presParOf" srcId="{B065721B-CF53-4815-95B5-B1B6BD5FC40C}" destId="{5D2AC413-0F83-4D45-8A88-BC99E3597457}" srcOrd="0" destOrd="0" presId="urn:microsoft.com/office/officeart/2005/8/layout/vList4#2"/>
    <dgm:cxn modelId="{482F6E26-D927-4850-8733-F575E28A678C}" type="presParOf" srcId="{B065721B-CF53-4815-95B5-B1B6BD5FC40C}" destId="{C4236EA7-2242-482B-A320-1554A75E261E}" srcOrd="1" destOrd="0" presId="urn:microsoft.com/office/officeart/2005/8/layout/vList4#2"/>
    <dgm:cxn modelId="{0E03F5CA-6A2F-4456-A116-6E1364C5B844}" type="presParOf" srcId="{B065721B-CF53-4815-95B5-B1B6BD5FC40C}" destId="{79BDE4A8-CF9C-477E-BF20-7671D386C2A3}" srcOrd="2" destOrd="0" presId="urn:microsoft.com/office/officeart/2005/8/layout/vList4#2"/>
    <dgm:cxn modelId="{1BD6C5DC-B42C-4EE4-9245-E4BB18E95AE2}" type="presParOf" srcId="{CB5BBBD1-37BD-48C2-A11D-009A015E0F68}" destId="{26E53F78-BDE9-4DBB-8062-BDC47CC2B6BE}" srcOrd="1" destOrd="0" presId="urn:microsoft.com/office/officeart/2005/8/layout/vList4#2"/>
    <dgm:cxn modelId="{6EDF81AC-8AC4-48CA-85CB-400D04CFA075}" type="presParOf" srcId="{CB5BBBD1-37BD-48C2-A11D-009A015E0F68}" destId="{328646C5-F3D7-4D1B-95B4-3C321800C2B7}" srcOrd="2" destOrd="0" presId="urn:microsoft.com/office/officeart/2005/8/layout/vList4#2"/>
    <dgm:cxn modelId="{974932CD-8C61-47A8-A5A1-9F23BE48134A}" type="presParOf" srcId="{328646C5-F3D7-4D1B-95B4-3C321800C2B7}" destId="{B758267D-023C-4197-AA31-CCE1A316EC0F}" srcOrd="0" destOrd="0" presId="urn:microsoft.com/office/officeart/2005/8/layout/vList4#2"/>
    <dgm:cxn modelId="{6F0D4A25-0376-423E-A7C8-ADE98C20A93E}" type="presParOf" srcId="{328646C5-F3D7-4D1B-95B4-3C321800C2B7}" destId="{F401A3FD-9D13-4587-8C0B-9C4F1DF9855D}" srcOrd="1" destOrd="0" presId="urn:microsoft.com/office/officeart/2005/8/layout/vList4#2"/>
    <dgm:cxn modelId="{E14B1367-A56D-427F-8A20-1C84E92F5027}" type="presParOf" srcId="{328646C5-F3D7-4D1B-95B4-3C321800C2B7}" destId="{9E41FEC7-9C47-43B2-A483-8506139C286A}" srcOrd="2" destOrd="0" presId="urn:microsoft.com/office/officeart/2005/8/layout/vList4#2"/>
    <dgm:cxn modelId="{AC0B905C-37E9-498F-9549-CB023A5D2731}" type="presParOf" srcId="{CB5BBBD1-37BD-48C2-A11D-009A015E0F68}" destId="{CF96A8AE-CE4E-4A68-AD2D-886CE423A05E}" srcOrd="3" destOrd="0" presId="urn:microsoft.com/office/officeart/2005/8/layout/vList4#2"/>
    <dgm:cxn modelId="{BFEB159A-4644-4FC3-968D-8EEBBCF35B6E}" type="presParOf" srcId="{CB5BBBD1-37BD-48C2-A11D-009A015E0F68}" destId="{61AEF3B8-72EA-43BB-8877-853F00D87C3F}" srcOrd="4" destOrd="0" presId="urn:microsoft.com/office/officeart/2005/8/layout/vList4#2"/>
    <dgm:cxn modelId="{F7FDD2FE-D320-42D2-9E85-9F3140FA8B67}" type="presParOf" srcId="{61AEF3B8-72EA-43BB-8877-853F00D87C3F}" destId="{3E56B9E1-B412-4E2D-8B12-1C36AC3D3A6F}" srcOrd="0" destOrd="0" presId="urn:microsoft.com/office/officeart/2005/8/layout/vList4#2"/>
    <dgm:cxn modelId="{403F3992-A83B-4A69-AB54-F9A7648E4887}" type="presParOf" srcId="{61AEF3B8-72EA-43BB-8877-853F00D87C3F}" destId="{CD05FD3F-6871-425D-B782-170463E84610}" srcOrd="1" destOrd="0" presId="urn:microsoft.com/office/officeart/2005/8/layout/vList4#2"/>
    <dgm:cxn modelId="{CFB4B248-722B-4EF2-822F-090ABBEE5866}" type="presParOf" srcId="{61AEF3B8-72EA-43BB-8877-853F00D87C3F}" destId="{A4C4043B-1B0E-436A-B59B-FC643C16EECA}" srcOrd="2" destOrd="0" presId="urn:microsoft.com/office/officeart/2005/8/layout/vList4#2"/>
    <dgm:cxn modelId="{7210D4F3-E6EB-4F7D-A1EC-C1B13DC5C4C9}" type="presParOf" srcId="{CB5BBBD1-37BD-48C2-A11D-009A015E0F68}" destId="{AAE075EC-78D5-4493-A212-C7BE6B6E4D75}" srcOrd="5" destOrd="0" presId="urn:microsoft.com/office/officeart/2005/8/layout/vList4#2"/>
    <dgm:cxn modelId="{81FAF019-5315-4936-B63B-5F8AFBC1E5DF}" type="presParOf" srcId="{CB5BBBD1-37BD-48C2-A11D-009A015E0F68}" destId="{858C0110-41F8-4FEB-8731-A4629A534E0F}" srcOrd="6" destOrd="0" presId="urn:microsoft.com/office/officeart/2005/8/layout/vList4#2"/>
    <dgm:cxn modelId="{B671B2B8-1988-45A7-B8D7-61A29A031887}" type="presParOf" srcId="{858C0110-41F8-4FEB-8731-A4629A534E0F}" destId="{4030F851-8336-479B-B143-79ED4F37B832}" srcOrd="0" destOrd="0" presId="urn:microsoft.com/office/officeart/2005/8/layout/vList4#2"/>
    <dgm:cxn modelId="{FAFD3A00-CBA7-46A3-82B8-928768261F66}" type="presParOf" srcId="{858C0110-41F8-4FEB-8731-A4629A534E0F}" destId="{0DBE79D1-5720-4C5A-9B96-AE003E50CCB1}" srcOrd="1" destOrd="0" presId="urn:microsoft.com/office/officeart/2005/8/layout/vList4#2"/>
    <dgm:cxn modelId="{4DA1407D-CFDC-4480-85B3-A2BDC52DA7BA}" type="presParOf" srcId="{858C0110-41F8-4FEB-8731-A4629A534E0F}" destId="{9E8BACA4-6349-479F-8C21-07CCDCDE7DEF}"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0CF3CE-452E-4836-9A6E-A4E5EBBC94B6}" type="doc">
      <dgm:prSet loTypeId="urn:microsoft.com/office/officeart/2005/8/layout/vList4#3" loCatId="list" qsTypeId="urn:microsoft.com/office/officeart/2005/8/quickstyle/simple1" qsCatId="simple" csTypeId="urn:microsoft.com/office/officeart/2005/8/colors/accent4_3" csCatId="accent4" phldr="1"/>
      <dgm:spPr/>
      <dgm:t>
        <a:bodyPr/>
        <a:lstStyle/>
        <a:p>
          <a:endParaRPr lang="hu-HU"/>
        </a:p>
      </dgm:t>
    </dgm:pt>
    <dgm:pt modelId="{AB26CD94-D60F-4036-86EC-D1F97FD6C4F5}">
      <dgm:prSet phldrT="[Szöveg]"/>
      <dgm:spPr/>
      <dgm:t>
        <a:bodyPr/>
        <a:lstStyle/>
        <a:p>
          <a:r>
            <a:rPr lang="hu-HU" dirty="0" smtClean="0"/>
            <a:t>9. hét - Házi feladat szóbeli beszámoló</a:t>
          </a:r>
          <a:endParaRPr lang="hu-HU" dirty="0"/>
        </a:p>
      </dgm:t>
    </dgm:pt>
    <dgm:pt modelId="{6964F494-05E1-4422-B1A3-7772CBC07D2F}" type="parTrans" cxnId="{00053D06-F89C-44BB-85E3-021D388B1B01}">
      <dgm:prSet/>
      <dgm:spPr/>
      <dgm:t>
        <a:bodyPr/>
        <a:lstStyle/>
        <a:p>
          <a:endParaRPr lang="hu-HU"/>
        </a:p>
      </dgm:t>
    </dgm:pt>
    <dgm:pt modelId="{35E8A04E-611F-4040-8804-6C9D615246BD}" type="sibTrans" cxnId="{00053D06-F89C-44BB-85E3-021D388B1B01}">
      <dgm:prSet/>
      <dgm:spPr/>
      <dgm:t>
        <a:bodyPr/>
        <a:lstStyle/>
        <a:p>
          <a:endParaRPr lang="hu-HU"/>
        </a:p>
      </dgm:t>
    </dgm:pt>
    <dgm:pt modelId="{6379F058-3461-4846-810C-78CC9F25D5B8}">
      <dgm:prSet phldrT="[Szöveg]"/>
      <dgm:spPr/>
      <dgm:t>
        <a:bodyPr/>
        <a:lstStyle/>
        <a:p>
          <a:r>
            <a:rPr lang="hu-HU" dirty="0" smtClean="0"/>
            <a:t>11. hét - Alkalmazás és megjelenítés virtualizáció</a:t>
          </a:r>
          <a:endParaRPr lang="hu-HU" dirty="0"/>
        </a:p>
      </dgm:t>
    </dgm:pt>
    <dgm:pt modelId="{BC02BBAF-9D0C-416E-ADC9-0584EFFFA47C}" type="parTrans" cxnId="{0DE3794E-B6A0-45DB-80BF-59563B58AAC2}">
      <dgm:prSet/>
      <dgm:spPr/>
      <dgm:t>
        <a:bodyPr/>
        <a:lstStyle/>
        <a:p>
          <a:endParaRPr lang="hu-HU"/>
        </a:p>
      </dgm:t>
    </dgm:pt>
    <dgm:pt modelId="{81BADA83-9455-46FC-A4CC-DDDCA70446E3}" type="sibTrans" cxnId="{0DE3794E-B6A0-45DB-80BF-59563B58AAC2}">
      <dgm:prSet/>
      <dgm:spPr/>
      <dgm:t>
        <a:bodyPr/>
        <a:lstStyle/>
        <a:p>
          <a:endParaRPr lang="hu-HU"/>
        </a:p>
      </dgm:t>
    </dgm:pt>
    <dgm:pt modelId="{6D1B22D7-2BAA-4392-B0A7-E5D6453FC4F8}">
      <dgm:prSet phldrT="[Szöveg]"/>
      <dgm:spPr/>
      <dgm:t>
        <a:bodyPr/>
        <a:lstStyle/>
        <a:p>
          <a:r>
            <a:rPr lang="hu-HU" dirty="0" smtClean="0"/>
            <a:t>Alkalmazás csomagolás, távoli elérés, vékonykliensek, VDI</a:t>
          </a:r>
          <a:endParaRPr lang="hu-HU" dirty="0"/>
        </a:p>
      </dgm:t>
    </dgm:pt>
    <dgm:pt modelId="{94A395D6-37A1-4537-95AD-46BFA62044E9}" type="parTrans" cxnId="{F613D2DF-9FB9-4BA1-BB44-22B0BD02DC7B}">
      <dgm:prSet/>
      <dgm:spPr/>
      <dgm:t>
        <a:bodyPr/>
        <a:lstStyle/>
        <a:p>
          <a:endParaRPr lang="hu-HU"/>
        </a:p>
      </dgm:t>
    </dgm:pt>
    <dgm:pt modelId="{20B0696A-5F66-4F9F-BB6B-6D5156E6E9C7}" type="sibTrans" cxnId="{F613D2DF-9FB9-4BA1-BB44-22B0BD02DC7B}">
      <dgm:prSet/>
      <dgm:spPr/>
      <dgm:t>
        <a:bodyPr/>
        <a:lstStyle/>
        <a:p>
          <a:endParaRPr lang="hu-HU"/>
        </a:p>
      </dgm:t>
    </dgm:pt>
    <dgm:pt modelId="{556CDF61-A99B-44D4-BCE1-70E463D5F6CD}">
      <dgm:prSet phldrT="[Szöveg]"/>
      <dgm:spPr/>
      <dgm:t>
        <a:bodyPr/>
        <a:lstStyle/>
        <a:p>
          <a:r>
            <a:rPr lang="hu-HU" dirty="0" smtClean="0"/>
            <a:t>12. hét - Menedzsment feladatok I.</a:t>
          </a:r>
          <a:endParaRPr lang="hu-HU" dirty="0"/>
        </a:p>
      </dgm:t>
    </dgm:pt>
    <dgm:pt modelId="{28B2578D-06C8-4B7E-97E4-052433155368}" type="parTrans" cxnId="{DF9554A0-B84D-4855-B8AE-C4A0D993A4B2}">
      <dgm:prSet/>
      <dgm:spPr/>
      <dgm:t>
        <a:bodyPr/>
        <a:lstStyle/>
        <a:p>
          <a:endParaRPr lang="hu-HU"/>
        </a:p>
      </dgm:t>
    </dgm:pt>
    <dgm:pt modelId="{8601ABDD-150D-4344-A318-AC3E9CDBC91E}" type="sibTrans" cxnId="{DF9554A0-B84D-4855-B8AE-C4A0D993A4B2}">
      <dgm:prSet/>
      <dgm:spPr/>
      <dgm:t>
        <a:bodyPr/>
        <a:lstStyle/>
        <a:p>
          <a:endParaRPr lang="hu-HU"/>
        </a:p>
      </dgm:t>
    </dgm:pt>
    <dgm:pt modelId="{55D11FB0-D55D-4EE7-A073-27BDC57F39E2}">
      <dgm:prSet phldrT="[Szöveg]"/>
      <dgm:spPr/>
      <dgm:t>
        <a:bodyPr/>
        <a:lstStyle/>
        <a:p>
          <a:r>
            <a:rPr lang="hu-HU" dirty="0" smtClean="0"/>
            <a:t>Virtuális gép sablonok, életciklus kezelés, felügyelet</a:t>
          </a:r>
          <a:endParaRPr lang="hu-HU" dirty="0"/>
        </a:p>
      </dgm:t>
    </dgm:pt>
    <dgm:pt modelId="{FCD72C5C-C459-4DAC-BCD2-2DAAF02091D3}" type="parTrans" cxnId="{89C4329D-24C4-4476-A87D-328CE85E1029}">
      <dgm:prSet/>
      <dgm:spPr/>
      <dgm:t>
        <a:bodyPr/>
        <a:lstStyle/>
        <a:p>
          <a:endParaRPr lang="hu-HU"/>
        </a:p>
      </dgm:t>
    </dgm:pt>
    <dgm:pt modelId="{F1C6C64D-8781-4AC9-A6D6-8FD5967BDF1F}" type="sibTrans" cxnId="{89C4329D-24C4-4476-A87D-328CE85E1029}">
      <dgm:prSet/>
      <dgm:spPr/>
      <dgm:t>
        <a:bodyPr/>
        <a:lstStyle/>
        <a:p>
          <a:endParaRPr lang="hu-HU"/>
        </a:p>
      </dgm:t>
    </dgm:pt>
    <dgm:pt modelId="{6EF2F4F8-4251-447C-B02E-D14F162CA87B}">
      <dgm:prSet phldrT="[Szöveg]"/>
      <dgm:spPr/>
      <dgm:t>
        <a:bodyPr/>
        <a:lstStyle/>
        <a:p>
          <a:r>
            <a:rPr lang="hu-HU" dirty="0" smtClean="0"/>
            <a:t>5-5 perc előadás a választott házi feladat témában</a:t>
          </a:r>
          <a:endParaRPr lang="hu-HU" dirty="0"/>
        </a:p>
      </dgm:t>
    </dgm:pt>
    <dgm:pt modelId="{92B8E532-7944-43CC-B3C3-B2BA5125A202}" type="sibTrans" cxnId="{28EE444D-B904-486F-BDC2-30DFB0241870}">
      <dgm:prSet/>
      <dgm:spPr/>
      <dgm:t>
        <a:bodyPr/>
        <a:lstStyle/>
        <a:p>
          <a:endParaRPr lang="hu-HU"/>
        </a:p>
      </dgm:t>
    </dgm:pt>
    <dgm:pt modelId="{F7A4EBDC-6007-4EA1-8CC8-5214440C3836}" type="parTrans" cxnId="{28EE444D-B904-486F-BDC2-30DFB0241870}">
      <dgm:prSet/>
      <dgm:spPr/>
      <dgm:t>
        <a:bodyPr/>
        <a:lstStyle/>
        <a:p>
          <a:endParaRPr lang="hu-HU"/>
        </a:p>
      </dgm:t>
    </dgm:pt>
    <dgm:pt modelId="{E50734A6-6E1A-42C8-89F7-38201789C2CB}">
      <dgm:prSet phldrT="[Szöveg]"/>
      <dgm:spPr/>
      <dgm:t>
        <a:bodyPr/>
        <a:lstStyle/>
        <a:p>
          <a:r>
            <a:rPr lang="hu-HU" dirty="0" smtClean="0"/>
            <a:t>Gyakorlat: </a:t>
          </a:r>
          <a:r>
            <a:rPr lang="hu-HU" dirty="0" err="1" smtClean="0"/>
            <a:t>VMware</a:t>
          </a:r>
          <a:r>
            <a:rPr lang="hu-HU" dirty="0" smtClean="0"/>
            <a:t> </a:t>
          </a:r>
          <a:r>
            <a:rPr lang="hu-HU" dirty="0" err="1" smtClean="0"/>
            <a:t>ThinApp</a:t>
          </a:r>
          <a:r>
            <a:rPr lang="hu-HU" dirty="0" smtClean="0"/>
            <a:t>, MS </a:t>
          </a:r>
          <a:r>
            <a:rPr lang="hu-HU" dirty="0" err="1" smtClean="0"/>
            <a:t>Remote</a:t>
          </a:r>
          <a:r>
            <a:rPr lang="hu-HU" dirty="0" smtClean="0"/>
            <a:t> </a:t>
          </a:r>
          <a:r>
            <a:rPr lang="hu-HU" dirty="0" err="1" smtClean="0"/>
            <a:t>Desktop</a:t>
          </a:r>
          <a:r>
            <a:rPr lang="hu-HU" dirty="0" smtClean="0"/>
            <a:t> </a:t>
          </a:r>
          <a:r>
            <a:rPr lang="hu-HU" dirty="0" err="1" smtClean="0"/>
            <a:t>Services</a:t>
          </a:r>
          <a:endParaRPr lang="hu-HU" dirty="0"/>
        </a:p>
      </dgm:t>
    </dgm:pt>
    <dgm:pt modelId="{2EC56588-F857-40A1-9B1C-0C658449D15D}" type="parTrans" cxnId="{7FFE129F-46D7-4319-BB41-85547473B282}">
      <dgm:prSet/>
      <dgm:spPr/>
      <dgm:t>
        <a:bodyPr/>
        <a:lstStyle/>
        <a:p>
          <a:endParaRPr lang="hu-HU"/>
        </a:p>
      </dgm:t>
    </dgm:pt>
    <dgm:pt modelId="{D4CC9F6E-E616-4E7A-9B20-DAF8FBF390F0}" type="sibTrans" cxnId="{7FFE129F-46D7-4319-BB41-85547473B282}">
      <dgm:prSet/>
      <dgm:spPr/>
      <dgm:t>
        <a:bodyPr/>
        <a:lstStyle/>
        <a:p>
          <a:endParaRPr lang="hu-HU"/>
        </a:p>
      </dgm:t>
    </dgm:pt>
    <dgm:pt modelId="{B3B9EC7B-4B2D-4A16-97C7-DCB792FE55BF}">
      <dgm:prSet phldrT="[Szöveg]"/>
      <dgm:spPr/>
      <dgm:t>
        <a:bodyPr/>
        <a:lstStyle/>
        <a:p>
          <a:r>
            <a:rPr lang="hu-HU" dirty="0" smtClean="0"/>
            <a:t>Katasztrófavédelem, hibatűrés</a:t>
          </a:r>
          <a:endParaRPr lang="hu-HU" dirty="0"/>
        </a:p>
      </dgm:t>
    </dgm:pt>
    <dgm:pt modelId="{BE7EA10E-9337-4AE3-8FC7-8877155FBD28}" type="sibTrans" cxnId="{0F7292A4-86C5-4835-BBC5-484454B482D6}">
      <dgm:prSet/>
      <dgm:spPr/>
      <dgm:t>
        <a:bodyPr/>
        <a:lstStyle/>
        <a:p>
          <a:endParaRPr lang="hu-HU"/>
        </a:p>
      </dgm:t>
    </dgm:pt>
    <dgm:pt modelId="{1FC82EAC-1DA3-43BB-872C-4D3CEF975289}" type="parTrans" cxnId="{0F7292A4-86C5-4835-BBC5-484454B482D6}">
      <dgm:prSet/>
      <dgm:spPr/>
      <dgm:t>
        <a:bodyPr/>
        <a:lstStyle/>
        <a:p>
          <a:endParaRPr lang="hu-HU"/>
        </a:p>
      </dgm:t>
    </dgm:pt>
    <dgm:pt modelId="{557ADD0E-1F71-45D8-AF5E-93BD8B7CBF1D}">
      <dgm:prSet phldrT="[Szöveg]"/>
      <dgm:spPr/>
      <dgm:t>
        <a:bodyPr/>
        <a:lstStyle/>
        <a:p>
          <a:r>
            <a:rPr lang="hu-HU" i="0" dirty="0" smtClean="0"/>
            <a:t>10. hét - Operációs rendszer szintű virtualizáció</a:t>
          </a:r>
          <a:endParaRPr lang="hu-HU" dirty="0"/>
        </a:p>
      </dgm:t>
    </dgm:pt>
    <dgm:pt modelId="{C527E4EF-0103-4910-8728-4ED65884909F}" type="parTrans" cxnId="{60582062-5E28-47D3-9753-1C946A4FB4D5}">
      <dgm:prSet/>
      <dgm:spPr/>
      <dgm:t>
        <a:bodyPr/>
        <a:lstStyle/>
        <a:p>
          <a:endParaRPr lang="hu-HU"/>
        </a:p>
      </dgm:t>
    </dgm:pt>
    <dgm:pt modelId="{AB33E5C0-1893-452C-8335-02EEBE37646A}" type="sibTrans" cxnId="{60582062-5E28-47D3-9753-1C946A4FB4D5}">
      <dgm:prSet/>
      <dgm:spPr/>
      <dgm:t>
        <a:bodyPr/>
        <a:lstStyle/>
        <a:p>
          <a:endParaRPr lang="hu-HU"/>
        </a:p>
      </dgm:t>
    </dgm:pt>
    <dgm:pt modelId="{75BCAB0C-C83B-4977-80B7-4FF6E97842A5}">
      <dgm:prSet phldrT="[Szöveg]"/>
      <dgm:spPr/>
      <dgm:t>
        <a:bodyPr/>
        <a:lstStyle/>
        <a:p>
          <a:r>
            <a:rPr lang="hu-HU" i="0" dirty="0" smtClean="0"/>
            <a:t>Konténer-alapú virtualizáció</a:t>
          </a:r>
        </a:p>
      </dgm:t>
    </dgm:pt>
    <dgm:pt modelId="{E768FC9D-8593-4E44-9D1E-F6F473C6132B}" type="parTrans" cxnId="{E615B6A3-CB3A-4341-BBBE-F7730A08D618}">
      <dgm:prSet/>
      <dgm:spPr/>
      <dgm:t>
        <a:bodyPr/>
        <a:lstStyle/>
        <a:p>
          <a:endParaRPr lang="hu-HU"/>
        </a:p>
      </dgm:t>
    </dgm:pt>
    <dgm:pt modelId="{25E4BD7A-4407-465C-B79F-5BAB6F20AF0E}" type="sibTrans" cxnId="{E615B6A3-CB3A-4341-BBBE-F7730A08D618}">
      <dgm:prSet/>
      <dgm:spPr/>
      <dgm:t>
        <a:bodyPr/>
        <a:lstStyle/>
        <a:p>
          <a:endParaRPr lang="hu-HU"/>
        </a:p>
      </dgm:t>
    </dgm:pt>
    <dgm:pt modelId="{873DD600-AB29-4B44-BAA0-FF284C624D4A}">
      <dgm:prSet phldrT="[Szöveg]"/>
      <dgm:spPr/>
      <dgm:t>
        <a:bodyPr/>
        <a:lstStyle/>
        <a:p>
          <a:r>
            <a:rPr lang="hu-HU" i="0" dirty="0" smtClean="0"/>
            <a:t>Gyakorlat: </a:t>
          </a:r>
          <a:r>
            <a:rPr lang="hu-HU" i="0" dirty="0" err="1" smtClean="0"/>
            <a:t>OpenVZ</a:t>
          </a:r>
          <a:endParaRPr lang="hu-HU" i="0" dirty="0" smtClean="0"/>
        </a:p>
      </dgm:t>
    </dgm:pt>
    <dgm:pt modelId="{9D791853-A6B1-4BE6-A3D8-804FA8A9AD00}" type="parTrans" cxnId="{54308D1B-6E55-45BD-9268-9BDAE72D78DB}">
      <dgm:prSet/>
      <dgm:spPr/>
      <dgm:t>
        <a:bodyPr/>
        <a:lstStyle/>
        <a:p>
          <a:endParaRPr lang="hu-HU"/>
        </a:p>
      </dgm:t>
    </dgm:pt>
    <dgm:pt modelId="{58F9E7A0-592B-40C1-A951-ABACDE3AD750}" type="sibTrans" cxnId="{54308D1B-6E55-45BD-9268-9BDAE72D78DB}">
      <dgm:prSet/>
      <dgm:spPr/>
      <dgm:t>
        <a:bodyPr/>
        <a:lstStyle/>
        <a:p>
          <a:endParaRPr lang="hu-HU"/>
        </a:p>
      </dgm:t>
    </dgm:pt>
    <dgm:pt modelId="{CB5BBBD1-37BD-48C2-A11D-009A015E0F68}" type="pres">
      <dgm:prSet presAssocID="{D70CF3CE-452E-4836-9A6E-A4E5EBBC94B6}" presName="linear" presStyleCnt="0">
        <dgm:presLayoutVars>
          <dgm:dir/>
          <dgm:resizeHandles val="exact"/>
        </dgm:presLayoutVars>
      </dgm:prSet>
      <dgm:spPr/>
      <dgm:t>
        <a:bodyPr/>
        <a:lstStyle/>
        <a:p>
          <a:endParaRPr lang="hu-HU"/>
        </a:p>
      </dgm:t>
    </dgm:pt>
    <dgm:pt modelId="{328646C5-F3D7-4D1B-95B4-3C321800C2B7}" type="pres">
      <dgm:prSet presAssocID="{AB26CD94-D60F-4036-86EC-D1F97FD6C4F5}" presName="comp" presStyleCnt="0"/>
      <dgm:spPr/>
    </dgm:pt>
    <dgm:pt modelId="{B758267D-023C-4197-AA31-CCE1A316EC0F}" type="pres">
      <dgm:prSet presAssocID="{AB26CD94-D60F-4036-86EC-D1F97FD6C4F5}" presName="box" presStyleLbl="node1" presStyleIdx="0" presStyleCnt="4"/>
      <dgm:spPr/>
      <dgm:t>
        <a:bodyPr/>
        <a:lstStyle/>
        <a:p>
          <a:endParaRPr lang="hu-HU"/>
        </a:p>
      </dgm:t>
    </dgm:pt>
    <dgm:pt modelId="{F401A3FD-9D13-4587-8C0B-9C4F1DF9855D}" type="pres">
      <dgm:prSet presAssocID="{AB26CD94-D60F-4036-86EC-D1F97FD6C4F5}" presName="img" presStyleLbl="fgImgPlace1" presStyleIdx="0" presStyleCnt="4"/>
      <dgm:spPr/>
    </dgm:pt>
    <dgm:pt modelId="{9E41FEC7-9C47-43B2-A483-8506139C286A}" type="pres">
      <dgm:prSet presAssocID="{AB26CD94-D60F-4036-86EC-D1F97FD6C4F5}" presName="text" presStyleLbl="node1" presStyleIdx="0" presStyleCnt="4">
        <dgm:presLayoutVars>
          <dgm:bulletEnabled val="1"/>
        </dgm:presLayoutVars>
      </dgm:prSet>
      <dgm:spPr/>
      <dgm:t>
        <a:bodyPr/>
        <a:lstStyle/>
        <a:p>
          <a:endParaRPr lang="hu-HU"/>
        </a:p>
      </dgm:t>
    </dgm:pt>
    <dgm:pt modelId="{CF96A8AE-CE4E-4A68-AD2D-886CE423A05E}" type="pres">
      <dgm:prSet presAssocID="{35E8A04E-611F-4040-8804-6C9D615246BD}" presName="spacer" presStyleCnt="0"/>
      <dgm:spPr/>
    </dgm:pt>
    <dgm:pt modelId="{2666A3F6-3F62-4930-A5E8-5E7F49058D5B}" type="pres">
      <dgm:prSet presAssocID="{557ADD0E-1F71-45D8-AF5E-93BD8B7CBF1D}" presName="comp" presStyleCnt="0"/>
      <dgm:spPr/>
    </dgm:pt>
    <dgm:pt modelId="{289F79C8-1D60-467B-B623-324D7F0D6E04}" type="pres">
      <dgm:prSet presAssocID="{557ADD0E-1F71-45D8-AF5E-93BD8B7CBF1D}" presName="box" presStyleLbl="node1" presStyleIdx="1" presStyleCnt="4"/>
      <dgm:spPr/>
      <dgm:t>
        <a:bodyPr/>
        <a:lstStyle/>
        <a:p>
          <a:endParaRPr lang="hu-HU"/>
        </a:p>
      </dgm:t>
    </dgm:pt>
    <dgm:pt modelId="{97F06DB3-3C05-4CE8-BBE0-BC382B0334F3}" type="pres">
      <dgm:prSet presAssocID="{557ADD0E-1F71-45D8-AF5E-93BD8B7CBF1D}" presName="img" presStyleLbl="fgImgPlace1" presStyleIdx="1" presStyleCnt="4"/>
      <dgm:spPr/>
    </dgm:pt>
    <dgm:pt modelId="{0AA6B1A5-EAA5-4DCE-AF0D-5306579D8B3A}" type="pres">
      <dgm:prSet presAssocID="{557ADD0E-1F71-45D8-AF5E-93BD8B7CBF1D}" presName="text" presStyleLbl="node1" presStyleIdx="1" presStyleCnt="4">
        <dgm:presLayoutVars>
          <dgm:bulletEnabled val="1"/>
        </dgm:presLayoutVars>
      </dgm:prSet>
      <dgm:spPr/>
      <dgm:t>
        <a:bodyPr/>
        <a:lstStyle/>
        <a:p>
          <a:endParaRPr lang="hu-HU"/>
        </a:p>
      </dgm:t>
    </dgm:pt>
    <dgm:pt modelId="{104F98AF-E5BE-48BC-ADDB-17B7AB3C1CA1}" type="pres">
      <dgm:prSet presAssocID="{AB33E5C0-1893-452C-8335-02EEBE37646A}" presName="spacer" presStyleCnt="0"/>
      <dgm:spPr/>
    </dgm:pt>
    <dgm:pt modelId="{61AEF3B8-72EA-43BB-8877-853F00D87C3F}" type="pres">
      <dgm:prSet presAssocID="{6379F058-3461-4846-810C-78CC9F25D5B8}" presName="comp" presStyleCnt="0"/>
      <dgm:spPr/>
    </dgm:pt>
    <dgm:pt modelId="{3E56B9E1-B412-4E2D-8B12-1C36AC3D3A6F}" type="pres">
      <dgm:prSet presAssocID="{6379F058-3461-4846-810C-78CC9F25D5B8}" presName="box" presStyleLbl="node1" presStyleIdx="2" presStyleCnt="4"/>
      <dgm:spPr/>
      <dgm:t>
        <a:bodyPr/>
        <a:lstStyle/>
        <a:p>
          <a:endParaRPr lang="hu-HU"/>
        </a:p>
      </dgm:t>
    </dgm:pt>
    <dgm:pt modelId="{CD05FD3F-6871-425D-B782-170463E84610}" type="pres">
      <dgm:prSet presAssocID="{6379F058-3461-4846-810C-78CC9F25D5B8}" presName="img" presStyleLbl="fgImgPlace1" presStyleIdx="2" presStyleCnt="4"/>
      <dgm:spPr/>
    </dgm:pt>
    <dgm:pt modelId="{A4C4043B-1B0E-436A-B59B-FC643C16EECA}" type="pres">
      <dgm:prSet presAssocID="{6379F058-3461-4846-810C-78CC9F25D5B8}" presName="text" presStyleLbl="node1" presStyleIdx="2" presStyleCnt="4">
        <dgm:presLayoutVars>
          <dgm:bulletEnabled val="1"/>
        </dgm:presLayoutVars>
      </dgm:prSet>
      <dgm:spPr/>
      <dgm:t>
        <a:bodyPr/>
        <a:lstStyle/>
        <a:p>
          <a:endParaRPr lang="hu-HU"/>
        </a:p>
      </dgm:t>
    </dgm:pt>
    <dgm:pt modelId="{AAE075EC-78D5-4493-A212-C7BE6B6E4D75}" type="pres">
      <dgm:prSet presAssocID="{81BADA83-9455-46FC-A4CC-DDDCA70446E3}" presName="spacer" presStyleCnt="0"/>
      <dgm:spPr/>
    </dgm:pt>
    <dgm:pt modelId="{858C0110-41F8-4FEB-8731-A4629A534E0F}" type="pres">
      <dgm:prSet presAssocID="{556CDF61-A99B-44D4-BCE1-70E463D5F6CD}" presName="comp" presStyleCnt="0"/>
      <dgm:spPr/>
    </dgm:pt>
    <dgm:pt modelId="{4030F851-8336-479B-B143-79ED4F37B832}" type="pres">
      <dgm:prSet presAssocID="{556CDF61-A99B-44D4-BCE1-70E463D5F6CD}" presName="box" presStyleLbl="node1" presStyleIdx="3" presStyleCnt="4"/>
      <dgm:spPr/>
      <dgm:t>
        <a:bodyPr/>
        <a:lstStyle/>
        <a:p>
          <a:endParaRPr lang="hu-HU"/>
        </a:p>
      </dgm:t>
    </dgm:pt>
    <dgm:pt modelId="{0DBE79D1-5720-4C5A-9B96-AE003E50CCB1}" type="pres">
      <dgm:prSet presAssocID="{556CDF61-A99B-44D4-BCE1-70E463D5F6CD}" presName="img" presStyleLbl="fgImgPlace1" presStyleIdx="3" presStyleCnt="4"/>
      <dgm:spPr/>
    </dgm:pt>
    <dgm:pt modelId="{9E8BACA4-6349-479F-8C21-07CCDCDE7DEF}" type="pres">
      <dgm:prSet presAssocID="{556CDF61-A99B-44D4-BCE1-70E463D5F6CD}" presName="text" presStyleLbl="node1" presStyleIdx="3" presStyleCnt="4">
        <dgm:presLayoutVars>
          <dgm:bulletEnabled val="1"/>
        </dgm:presLayoutVars>
      </dgm:prSet>
      <dgm:spPr/>
      <dgm:t>
        <a:bodyPr/>
        <a:lstStyle/>
        <a:p>
          <a:endParaRPr lang="hu-HU"/>
        </a:p>
      </dgm:t>
    </dgm:pt>
  </dgm:ptLst>
  <dgm:cxnLst>
    <dgm:cxn modelId="{28EE444D-B904-486F-BDC2-30DFB0241870}" srcId="{AB26CD94-D60F-4036-86EC-D1F97FD6C4F5}" destId="{6EF2F4F8-4251-447C-B02E-D14F162CA87B}" srcOrd="0" destOrd="0" parTransId="{F7A4EBDC-6007-4EA1-8CC8-5214440C3836}" sibTransId="{92B8E532-7944-43CC-B3C3-B2BA5125A202}"/>
    <dgm:cxn modelId="{644F2CEF-D955-42FF-80CF-34604F9F00A2}" type="presOf" srcId="{75BCAB0C-C83B-4977-80B7-4FF6E97842A5}" destId="{0AA6B1A5-EAA5-4DCE-AF0D-5306579D8B3A}" srcOrd="1" destOrd="1" presId="urn:microsoft.com/office/officeart/2005/8/layout/vList4#3"/>
    <dgm:cxn modelId="{F613D2DF-9FB9-4BA1-BB44-22B0BD02DC7B}" srcId="{6379F058-3461-4846-810C-78CC9F25D5B8}" destId="{6D1B22D7-2BAA-4392-B0A7-E5D6453FC4F8}" srcOrd="0" destOrd="0" parTransId="{94A395D6-37A1-4537-95AD-46BFA62044E9}" sibTransId="{20B0696A-5F66-4F9F-BB6B-6D5156E6E9C7}"/>
    <dgm:cxn modelId="{8A4F709F-C82A-4885-9403-BF1FE3F3A791}" type="presOf" srcId="{AB26CD94-D60F-4036-86EC-D1F97FD6C4F5}" destId="{9E41FEC7-9C47-43B2-A483-8506139C286A}" srcOrd="1" destOrd="0" presId="urn:microsoft.com/office/officeart/2005/8/layout/vList4#3"/>
    <dgm:cxn modelId="{84CB53AF-9B28-43D0-928C-C0E7F4D61848}" type="presOf" srcId="{AB26CD94-D60F-4036-86EC-D1F97FD6C4F5}" destId="{B758267D-023C-4197-AA31-CCE1A316EC0F}" srcOrd="0" destOrd="0" presId="urn:microsoft.com/office/officeart/2005/8/layout/vList4#3"/>
    <dgm:cxn modelId="{E66E0077-8FDC-4AF6-AD33-D7BE6C24C5DD}" type="presOf" srcId="{6D1B22D7-2BAA-4392-B0A7-E5D6453FC4F8}" destId="{3E56B9E1-B412-4E2D-8B12-1C36AC3D3A6F}" srcOrd="0" destOrd="1" presId="urn:microsoft.com/office/officeart/2005/8/layout/vList4#3"/>
    <dgm:cxn modelId="{00053D06-F89C-44BB-85E3-021D388B1B01}" srcId="{D70CF3CE-452E-4836-9A6E-A4E5EBBC94B6}" destId="{AB26CD94-D60F-4036-86EC-D1F97FD6C4F5}" srcOrd="0" destOrd="0" parTransId="{6964F494-05E1-4422-B1A3-7772CBC07D2F}" sibTransId="{35E8A04E-611F-4040-8804-6C9D615246BD}"/>
    <dgm:cxn modelId="{F58ACDDF-8181-4448-ABA1-F40A02A7553E}" type="presOf" srcId="{D70CF3CE-452E-4836-9A6E-A4E5EBBC94B6}" destId="{CB5BBBD1-37BD-48C2-A11D-009A015E0F68}" srcOrd="0" destOrd="0" presId="urn:microsoft.com/office/officeart/2005/8/layout/vList4#3"/>
    <dgm:cxn modelId="{E615B6A3-CB3A-4341-BBBE-F7730A08D618}" srcId="{557ADD0E-1F71-45D8-AF5E-93BD8B7CBF1D}" destId="{75BCAB0C-C83B-4977-80B7-4FF6E97842A5}" srcOrd="0" destOrd="0" parTransId="{E768FC9D-8593-4E44-9D1E-F6F473C6132B}" sibTransId="{25E4BD7A-4407-465C-B79F-5BAB6F20AF0E}"/>
    <dgm:cxn modelId="{329FB9C3-82C4-4FC7-94C2-C013AB27DEE7}" type="presOf" srcId="{556CDF61-A99B-44D4-BCE1-70E463D5F6CD}" destId="{4030F851-8336-479B-B143-79ED4F37B832}" srcOrd="0" destOrd="0" presId="urn:microsoft.com/office/officeart/2005/8/layout/vList4#3"/>
    <dgm:cxn modelId="{D4270DBE-72EE-4ED1-94AF-555F52C82894}" type="presOf" srcId="{873DD600-AB29-4B44-BAA0-FF284C624D4A}" destId="{289F79C8-1D60-467B-B623-324D7F0D6E04}" srcOrd="0" destOrd="2" presId="urn:microsoft.com/office/officeart/2005/8/layout/vList4#3"/>
    <dgm:cxn modelId="{D26261D2-FD28-47FC-A078-9927CC806C44}" type="presOf" srcId="{55D11FB0-D55D-4EE7-A073-27BDC57F39E2}" destId="{9E8BACA4-6349-479F-8C21-07CCDCDE7DEF}" srcOrd="1" destOrd="1" presId="urn:microsoft.com/office/officeart/2005/8/layout/vList4#3"/>
    <dgm:cxn modelId="{54308D1B-6E55-45BD-9268-9BDAE72D78DB}" srcId="{557ADD0E-1F71-45D8-AF5E-93BD8B7CBF1D}" destId="{873DD600-AB29-4B44-BAA0-FF284C624D4A}" srcOrd="1" destOrd="0" parTransId="{9D791853-A6B1-4BE6-A3D8-804FA8A9AD00}" sibTransId="{58F9E7A0-592B-40C1-A951-ABACDE3AD750}"/>
    <dgm:cxn modelId="{CE830FB4-4745-426F-91EA-F0AB21BDA12A}" type="presOf" srcId="{6EF2F4F8-4251-447C-B02E-D14F162CA87B}" destId="{9E41FEC7-9C47-43B2-A483-8506139C286A}" srcOrd="1" destOrd="1" presId="urn:microsoft.com/office/officeart/2005/8/layout/vList4#3"/>
    <dgm:cxn modelId="{5703ECEC-B71D-4E96-91BF-F870AF844BF3}" type="presOf" srcId="{55D11FB0-D55D-4EE7-A073-27BDC57F39E2}" destId="{4030F851-8336-479B-B143-79ED4F37B832}" srcOrd="0" destOrd="1" presId="urn:microsoft.com/office/officeart/2005/8/layout/vList4#3"/>
    <dgm:cxn modelId="{0E342023-C14A-4D44-90EC-A6DE8D8D61C3}" type="presOf" srcId="{6379F058-3461-4846-810C-78CC9F25D5B8}" destId="{3E56B9E1-B412-4E2D-8B12-1C36AC3D3A6F}" srcOrd="0" destOrd="0" presId="urn:microsoft.com/office/officeart/2005/8/layout/vList4#3"/>
    <dgm:cxn modelId="{DF9554A0-B84D-4855-B8AE-C4A0D993A4B2}" srcId="{D70CF3CE-452E-4836-9A6E-A4E5EBBC94B6}" destId="{556CDF61-A99B-44D4-BCE1-70E463D5F6CD}" srcOrd="3" destOrd="0" parTransId="{28B2578D-06C8-4B7E-97E4-052433155368}" sibTransId="{8601ABDD-150D-4344-A318-AC3E9CDBC91E}"/>
    <dgm:cxn modelId="{0DE3794E-B6A0-45DB-80BF-59563B58AAC2}" srcId="{D70CF3CE-452E-4836-9A6E-A4E5EBBC94B6}" destId="{6379F058-3461-4846-810C-78CC9F25D5B8}" srcOrd="2" destOrd="0" parTransId="{BC02BBAF-9D0C-416E-ADC9-0584EFFFA47C}" sibTransId="{81BADA83-9455-46FC-A4CC-DDDCA70446E3}"/>
    <dgm:cxn modelId="{7FFE129F-46D7-4319-BB41-85547473B282}" srcId="{6379F058-3461-4846-810C-78CC9F25D5B8}" destId="{E50734A6-6E1A-42C8-89F7-38201789C2CB}" srcOrd="1" destOrd="0" parTransId="{2EC56588-F857-40A1-9B1C-0C658449D15D}" sibTransId="{D4CC9F6E-E616-4E7A-9B20-DAF8FBF390F0}"/>
    <dgm:cxn modelId="{D6919D73-3859-40AA-B8BC-E37FE6711773}" type="presOf" srcId="{B3B9EC7B-4B2D-4A16-97C7-DCB792FE55BF}" destId="{9E8BACA4-6349-479F-8C21-07CCDCDE7DEF}" srcOrd="1" destOrd="2" presId="urn:microsoft.com/office/officeart/2005/8/layout/vList4#3"/>
    <dgm:cxn modelId="{CFA3C637-CD71-4A00-9D21-249943A790DD}" type="presOf" srcId="{E50734A6-6E1A-42C8-89F7-38201789C2CB}" destId="{3E56B9E1-B412-4E2D-8B12-1C36AC3D3A6F}" srcOrd="0" destOrd="2" presId="urn:microsoft.com/office/officeart/2005/8/layout/vList4#3"/>
    <dgm:cxn modelId="{89C4329D-24C4-4476-A87D-328CE85E1029}" srcId="{556CDF61-A99B-44D4-BCE1-70E463D5F6CD}" destId="{55D11FB0-D55D-4EE7-A073-27BDC57F39E2}" srcOrd="0" destOrd="0" parTransId="{FCD72C5C-C459-4DAC-BCD2-2DAAF02091D3}" sibTransId="{F1C6C64D-8781-4AC9-A6D6-8FD5967BDF1F}"/>
    <dgm:cxn modelId="{E3AB01F4-B9FB-4325-8649-D9938C84957A}" type="presOf" srcId="{557ADD0E-1F71-45D8-AF5E-93BD8B7CBF1D}" destId="{289F79C8-1D60-467B-B623-324D7F0D6E04}" srcOrd="0" destOrd="0" presId="urn:microsoft.com/office/officeart/2005/8/layout/vList4#3"/>
    <dgm:cxn modelId="{F6A122A7-BA3C-4E2C-BE32-D90420CCB402}" type="presOf" srcId="{557ADD0E-1F71-45D8-AF5E-93BD8B7CBF1D}" destId="{0AA6B1A5-EAA5-4DCE-AF0D-5306579D8B3A}" srcOrd="1" destOrd="0" presId="urn:microsoft.com/office/officeart/2005/8/layout/vList4#3"/>
    <dgm:cxn modelId="{832D6C1F-5C8A-407E-9A75-14F3E6955655}" type="presOf" srcId="{873DD600-AB29-4B44-BAA0-FF284C624D4A}" destId="{0AA6B1A5-EAA5-4DCE-AF0D-5306579D8B3A}" srcOrd="1" destOrd="2" presId="urn:microsoft.com/office/officeart/2005/8/layout/vList4#3"/>
    <dgm:cxn modelId="{B208556F-673E-4C90-9BD7-508409A5B0D0}" type="presOf" srcId="{75BCAB0C-C83B-4977-80B7-4FF6E97842A5}" destId="{289F79C8-1D60-467B-B623-324D7F0D6E04}" srcOrd="0" destOrd="1" presId="urn:microsoft.com/office/officeart/2005/8/layout/vList4#3"/>
    <dgm:cxn modelId="{0F7292A4-86C5-4835-BBC5-484454B482D6}" srcId="{556CDF61-A99B-44D4-BCE1-70E463D5F6CD}" destId="{B3B9EC7B-4B2D-4A16-97C7-DCB792FE55BF}" srcOrd="1" destOrd="0" parTransId="{1FC82EAC-1DA3-43BB-872C-4D3CEF975289}" sibTransId="{BE7EA10E-9337-4AE3-8FC7-8877155FBD28}"/>
    <dgm:cxn modelId="{1222DF77-34F2-41A0-9720-FEF3286F11A5}" type="presOf" srcId="{E50734A6-6E1A-42C8-89F7-38201789C2CB}" destId="{A4C4043B-1B0E-436A-B59B-FC643C16EECA}" srcOrd="1" destOrd="2" presId="urn:microsoft.com/office/officeart/2005/8/layout/vList4#3"/>
    <dgm:cxn modelId="{8C2BD034-7909-46FA-8587-7A2DD0E0AE4B}" type="presOf" srcId="{556CDF61-A99B-44D4-BCE1-70E463D5F6CD}" destId="{9E8BACA4-6349-479F-8C21-07CCDCDE7DEF}" srcOrd="1" destOrd="0" presId="urn:microsoft.com/office/officeart/2005/8/layout/vList4#3"/>
    <dgm:cxn modelId="{60582062-5E28-47D3-9753-1C946A4FB4D5}" srcId="{D70CF3CE-452E-4836-9A6E-A4E5EBBC94B6}" destId="{557ADD0E-1F71-45D8-AF5E-93BD8B7CBF1D}" srcOrd="1" destOrd="0" parTransId="{C527E4EF-0103-4910-8728-4ED65884909F}" sibTransId="{AB33E5C0-1893-452C-8335-02EEBE37646A}"/>
    <dgm:cxn modelId="{D586F9AD-3D1B-43A9-8960-F47338863E32}" type="presOf" srcId="{6379F058-3461-4846-810C-78CC9F25D5B8}" destId="{A4C4043B-1B0E-436A-B59B-FC643C16EECA}" srcOrd="1" destOrd="0" presId="urn:microsoft.com/office/officeart/2005/8/layout/vList4#3"/>
    <dgm:cxn modelId="{C9142E4B-ECF9-4D99-99FB-6B0E35D4AA17}" type="presOf" srcId="{B3B9EC7B-4B2D-4A16-97C7-DCB792FE55BF}" destId="{4030F851-8336-479B-B143-79ED4F37B832}" srcOrd="0" destOrd="2" presId="urn:microsoft.com/office/officeart/2005/8/layout/vList4#3"/>
    <dgm:cxn modelId="{3E3ABB72-D9C3-4799-B082-B39E0ABD8CD1}" type="presOf" srcId="{6EF2F4F8-4251-447C-B02E-D14F162CA87B}" destId="{B758267D-023C-4197-AA31-CCE1A316EC0F}" srcOrd="0" destOrd="1" presId="urn:microsoft.com/office/officeart/2005/8/layout/vList4#3"/>
    <dgm:cxn modelId="{754551AC-4B91-4A33-9CCD-F05317D38910}" type="presOf" srcId="{6D1B22D7-2BAA-4392-B0A7-E5D6453FC4F8}" destId="{A4C4043B-1B0E-436A-B59B-FC643C16EECA}" srcOrd="1" destOrd="1" presId="urn:microsoft.com/office/officeart/2005/8/layout/vList4#3"/>
    <dgm:cxn modelId="{A1728B3F-13E5-4AC1-BA52-41BF64856D58}" type="presParOf" srcId="{CB5BBBD1-37BD-48C2-A11D-009A015E0F68}" destId="{328646C5-F3D7-4D1B-95B4-3C321800C2B7}" srcOrd="0" destOrd="0" presId="urn:microsoft.com/office/officeart/2005/8/layout/vList4#3"/>
    <dgm:cxn modelId="{72C03782-09DD-40B9-9C22-36B3CB144685}" type="presParOf" srcId="{328646C5-F3D7-4D1B-95B4-3C321800C2B7}" destId="{B758267D-023C-4197-AA31-CCE1A316EC0F}" srcOrd="0" destOrd="0" presId="urn:microsoft.com/office/officeart/2005/8/layout/vList4#3"/>
    <dgm:cxn modelId="{60F8FDA6-7771-4CA6-8C72-EB735D1B0107}" type="presParOf" srcId="{328646C5-F3D7-4D1B-95B4-3C321800C2B7}" destId="{F401A3FD-9D13-4587-8C0B-9C4F1DF9855D}" srcOrd="1" destOrd="0" presId="urn:microsoft.com/office/officeart/2005/8/layout/vList4#3"/>
    <dgm:cxn modelId="{57CC0BD4-56A5-476C-AF50-79C0DCA047C9}" type="presParOf" srcId="{328646C5-F3D7-4D1B-95B4-3C321800C2B7}" destId="{9E41FEC7-9C47-43B2-A483-8506139C286A}" srcOrd="2" destOrd="0" presId="urn:microsoft.com/office/officeart/2005/8/layout/vList4#3"/>
    <dgm:cxn modelId="{BB82D7B1-C548-4163-8FFB-7FABA40CA036}" type="presParOf" srcId="{CB5BBBD1-37BD-48C2-A11D-009A015E0F68}" destId="{CF96A8AE-CE4E-4A68-AD2D-886CE423A05E}" srcOrd="1" destOrd="0" presId="urn:microsoft.com/office/officeart/2005/8/layout/vList4#3"/>
    <dgm:cxn modelId="{FF807CFA-F14C-43AC-9734-47AE87EDB116}" type="presParOf" srcId="{CB5BBBD1-37BD-48C2-A11D-009A015E0F68}" destId="{2666A3F6-3F62-4930-A5E8-5E7F49058D5B}" srcOrd="2" destOrd="0" presId="urn:microsoft.com/office/officeart/2005/8/layout/vList4#3"/>
    <dgm:cxn modelId="{EFFB7BBB-1E65-42BD-9139-901D2900D5C0}" type="presParOf" srcId="{2666A3F6-3F62-4930-A5E8-5E7F49058D5B}" destId="{289F79C8-1D60-467B-B623-324D7F0D6E04}" srcOrd="0" destOrd="0" presId="urn:microsoft.com/office/officeart/2005/8/layout/vList4#3"/>
    <dgm:cxn modelId="{BC309B75-572D-4001-80B5-1EC51A9660CA}" type="presParOf" srcId="{2666A3F6-3F62-4930-A5E8-5E7F49058D5B}" destId="{97F06DB3-3C05-4CE8-BBE0-BC382B0334F3}" srcOrd="1" destOrd="0" presId="urn:microsoft.com/office/officeart/2005/8/layout/vList4#3"/>
    <dgm:cxn modelId="{4C09A244-E3E3-498E-ADEF-03CDF30DDD36}" type="presParOf" srcId="{2666A3F6-3F62-4930-A5E8-5E7F49058D5B}" destId="{0AA6B1A5-EAA5-4DCE-AF0D-5306579D8B3A}" srcOrd="2" destOrd="0" presId="urn:microsoft.com/office/officeart/2005/8/layout/vList4#3"/>
    <dgm:cxn modelId="{C4A24066-8728-49C2-ABAC-54B6B7072EFE}" type="presParOf" srcId="{CB5BBBD1-37BD-48C2-A11D-009A015E0F68}" destId="{104F98AF-E5BE-48BC-ADDB-17B7AB3C1CA1}" srcOrd="3" destOrd="0" presId="urn:microsoft.com/office/officeart/2005/8/layout/vList4#3"/>
    <dgm:cxn modelId="{E0CA94BA-63A5-415F-BC89-1BDA6BE7DDEA}" type="presParOf" srcId="{CB5BBBD1-37BD-48C2-A11D-009A015E0F68}" destId="{61AEF3B8-72EA-43BB-8877-853F00D87C3F}" srcOrd="4" destOrd="0" presId="urn:microsoft.com/office/officeart/2005/8/layout/vList4#3"/>
    <dgm:cxn modelId="{6AE03D20-A5A5-4870-A2DC-9CB2697CC586}" type="presParOf" srcId="{61AEF3B8-72EA-43BB-8877-853F00D87C3F}" destId="{3E56B9E1-B412-4E2D-8B12-1C36AC3D3A6F}" srcOrd="0" destOrd="0" presId="urn:microsoft.com/office/officeart/2005/8/layout/vList4#3"/>
    <dgm:cxn modelId="{08F4EAD6-24AA-4BF4-8096-9C1CFFC1BD38}" type="presParOf" srcId="{61AEF3B8-72EA-43BB-8877-853F00D87C3F}" destId="{CD05FD3F-6871-425D-B782-170463E84610}" srcOrd="1" destOrd="0" presId="urn:microsoft.com/office/officeart/2005/8/layout/vList4#3"/>
    <dgm:cxn modelId="{0FF8F381-DD6B-4438-8D1B-E42070DC44F7}" type="presParOf" srcId="{61AEF3B8-72EA-43BB-8877-853F00D87C3F}" destId="{A4C4043B-1B0E-436A-B59B-FC643C16EECA}" srcOrd="2" destOrd="0" presId="urn:microsoft.com/office/officeart/2005/8/layout/vList4#3"/>
    <dgm:cxn modelId="{EB2EFDC4-4B45-4222-9D9B-BBC9510AC3CF}" type="presParOf" srcId="{CB5BBBD1-37BD-48C2-A11D-009A015E0F68}" destId="{AAE075EC-78D5-4493-A212-C7BE6B6E4D75}" srcOrd="5" destOrd="0" presId="urn:microsoft.com/office/officeart/2005/8/layout/vList4#3"/>
    <dgm:cxn modelId="{81FD65F0-EB44-43C4-A020-BCAD69F8AF03}" type="presParOf" srcId="{CB5BBBD1-37BD-48C2-A11D-009A015E0F68}" destId="{858C0110-41F8-4FEB-8731-A4629A534E0F}" srcOrd="6" destOrd="0" presId="urn:microsoft.com/office/officeart/2005/8/layout/vList4#3"/>
    <dgm:cxn modelId="{7044951F-47D3-4AE9-9A2B-40B32DDEA1A0}" type="presParOf" srcId="{858C0110-41F8-4FEB-8731-A4629A534E0F}" destId="{4030F851-8336-479B-B143-79ED4F37B832}" srcOrd="0" destOrd="0" presId="urn:microsoft.com/office/officeart/2005/8/layout/vList4#3"/>
    <dgm:cxn modelId="{0235985F-006D-4201-A3E7-9243FE720D02}" type="presParOf" srcId="{858C0110-41F8-4FEB-8731-A4629A534E0F}" destId="{0DBE79D1-5720-4C5A-9B96-AE003E50CCB1}" srcOrd="1" destOrd="0" presId="urn:microsoft.com/office/officeart/2005/8/layout/vList4#3"/>
    <dgm:cxn modelId="{1B2E3C0F-3DA8-447E-BB12-0C0F3CBD1941}" type="presParOf" srcId="{858C0110-41F8-4FEB-8731-A4629A534E0F}" destId="{9E8BACA4-6349-479F-8C21-07CCDCDE7DEF}"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0CF3CE-452E-4836-9A6E-A4E5EBBC94B6}" type="doc">
      <dgm:prSet loTypeId="urn:microsoft.com/office/officeart/2005/8/layout/vList4#4" loCatId="list" qsTypeId="urn:microsoft.com/office/officeart/2005/8/quickstyle/simple1" qsCatId="simple" csTypeId="urn:microsoft.com/office/officeart/2005/8/colors/accent4_5" csCatId="accent4" phldr="1"/>
      <dgm:spPr/>
      <dgm:t>
        <a:bodyPr/>
        <a:lstStyle/>
        <a:p>
          <a:endParaRPr lang="hu-HU"/>
        </a:p>
      </dgm:t>
    </dgm:pt>
    <dgm:pt modelId="{A99C2390-8239-486F-A9F7-E81F48EDDE37}">
      <dgm:prSet phldrT="[Szöveg]"/>
      <dgm:spPr/>
      <dgm:t>
        <a:bodyPr/>
        <a:lstStyle/>
        <a:p>
          <a:r>
            <a:rPr lang="hu-HU" i="0" dirty="0" smtClean="0"/>
            <a:t>13. hét – Menedzsment feladatok II.</a:t>
          </a:r>
        </a:p>
      </dgm:t>
    </dgm:pt>
    <dgm:pt modelId="{7D9F6FDF-C405-4B6F-8D61-10F5F2BDEA02}" type="parTrans" cxnId="{4A7BE527-9C72-4674-B32D-2F6304FF58AC}">
      <dgm:prSet/>
      <dgm:spPr/>
      <dgm:t>
        <a:bodyPr/>
        <a:lstStyle/>
        <a:p>
          <a:endParaRPr lang="hu-HU"/>
        </a:p>
      </dgm:t>
    </dgm:pt>
    <dgm:pt modelId="{50B62DF8-7810-40EB-ADBB-98CF6C694509}" type="sibTrans" cxnId="{4A7BE527-9C72-4674-B32D-2F6304FF58AC}">
      <dgm:prSet/>
      <dgm:spPr/>
      <dgm:t>
        <a:bodyPr/>
        <a:lstStyle/>
        <a:p>
          <a:endParaRPr lang="hu-HU"/>
        </a:p>
      </dgm:t>
    </dgm:pt>
    <dgm:pt modelId="{AB26CD94-D60F-4036-86EC-D1F97FD6C4F5}">
      <dgm:prSet phldrT="[Szöveg]"/>
      <dgm:spPr/>
      <dgm:t>
        <a:bodyPr/>
        <a:lstStyle/>
        <a:p>
          <a:r>
            <a:rPr lang="hu-HU" dirty="0" smtClean="0"/>
            <a:t>14. hét – </a:t>
          </a:r>
          <a:r>
            <a:rPr lang="hu-HU" dirty="0" err="1" smtClean="0"/>
            <a:t>Cloud</a:t>
          </a:r>
          <a:r>
            <a:rPr lang="hu-HU" dirty="0" smtClean="0"/>
            <a:t> </a:t>
          </a:r>
          <a:r>
            <a:rPr lang="hu-HU" dirty="0" err="1" smtClean="0"/>
            <a:t>computing</a:t>
          </a:r>
          <a:endParaRPr lang="hu-HU" dirty="0"/>
        </a:p>
      </dgm:t>
    </dgm:pt>
    <dgm:pt modelId="{6964F494-05E1-4422-B1A3-7772CBC07D2F}" type="parTrans" cxnId="{00053D06-F89C-44BB-85E3-021D388B1B01}">
      <dgm:prSet/>
      <dgm:spPr/>
      <dgm:t>
        <a:bodyPr/>
        <a:lstStyle/>
        <a:p>
          <a:endParaRPr lang="hu-HU"/>
        </a:p>
      </dgm:t>
    </dgm:pt>
    <dgm:pt modelId="{35E8A04E-611F-4040-8804-6C9D615246BD}" type="sibTrans" cxnId="{00053D06-F89C-44BB-85E3-021D388B1B01}">
      <dgm:prSet/>
      <dgm:spPr/>
      <dgm:t>
        <a:bodyPr/>
        <a:lstStyle/>
        <a:p>
          <a:endParaRPr lang="hu-HU"/>
        </a:p>
      </dgm:t>
    </dgm:pt>
    <dgm:pt modelId="{6EF2F4F8-4251-447C-B02E-D14F162CA87B}">
      <dgm:prSet phldrT="[Szöveg]"/>
      <dgm:spPr/>
      <dgm:t>
        <a:bodyPr/>
        <a:lstStyle/>
        <a:p>
          <a:r>
            <a:rPr lang="hu-HU" dirty="0" smtClean="0"/>
            <a:t>Számítási felhők fajtái, céljai, előnyei és hátrányai</a:t>
          </a:r>
          <a:endParaRPr lang="hu-HU" dirty="0"/>
        </a:p>
      </dgm:t>
    </dgm:pt>
    <dgm:pt modelId="{92B8E532-7944-43CC-B3C3-B2BA5125A202}" type="sibTrans" cxnId="{28EE444D-B904-486F-BDC2-30DFB0241870}">
      <dgm:prSet/>
      <dgm:spPr/>
      <dgm:t>
        <a:bodyPr/>
        <a:lstStyle/>
        <a:p>
          <a:endParaRPr lang="hu-HU"/>
        </a:p>
      </dgm:t>
    </dgm:pt>
    <dgm:pt modelId="{F7A4EBDC-6007-4EA1-8CC8-5214440C3836}" type="parTrans" cxnId="{28EE444D-B904-486F-BDC2-30DFB0241870}">
      <dgm:prSet/>
      <dgm:spPr/>
      <dgm:t>
        <a:bodyPr/>
        <a:lstStyle/>
        <a:p>
          <a:endParaRPr lang="hu-HU"/>
        </a:p>
      </dgm:t>
    </dgm:pt>
    <dgm:pt modelId="{8DC1BA85-8D14-4487-8A51-F4D89B0AF487}">
      <dgm:prSet phldrT="[Szöveg]"/>
      <dgm:spPr/>
      <dgm:t>
        <a:bodyPr/>
        <a:lstStyle/>
        <a:p>
          <a:r>
            <a:rPr lang="hu-HU" i="0" dirty="0" smtClean="0"/>
            <a:t>Gyakorlat: </a:t>
          </a:r>
          <a:r>
            <a:rPr lang="hu-HU" i="0" dirty="0" err="1" smtClean="0"/>
            <a:t>VMware</a:t>
          </a:r>
          <a:r>
            <a:rPr lang="hu-HU" i="0" dirty="0" smtClean="0"/>
            <a:t> </a:t>
          </a:r>
          <a:r>
            <a:rPr lang="hu-HU" i="0" dirty="0" err="1" smtClean="0"/>
            <a:t>vCenter</a:t>
          </a:r>
          <a:endParaRPr lang="hu-HU" i="0" dirty="0" smtClean="0"/>
        </a:p>
      </dgm:t>
    </dgm:pt>
    <dgm:pt modelId="{54B7B968-3E3E-41B9-A878-B12CEFE5A21C}" type="parTrans" cxnId="{80AF891C-B903-456B-AAA8-1DAF16078F22}">
      <dgm:prSet/>
      <dgm:spPr/>
      <dgm:t>
        <a:bodyPr/>
        <a:lstStyle/>
        <a:p>
          <a:endParaRPr lang="hu-HU"/>
        </a:p>
      </dgm:t>
    </dgm:pt>
    <dgm:pt modelId="{9206933D-0663-4108-B1C2-C1203DBA6ABE}" type="sibTrans" cxnId="{80AF891C-B903-456B-AAA8-1DAF16078F22}">
      <dgm:prSet/>
      <dgm:spPr/>
      <dgm:t>
        <a:bodyPr/>
        <a:lstStyle/>
        <a:p>
          <a:endParaRPr lang="hu-HU"/>
        </a:p>
      </dgm:t>
    </dgm:pt>
    <dgm:pt modelId="{132267AE-6FBF-4C9D-A90C-17E4DB856553}">
      <dgm:prSet phldrT="[Szöveg]"/>
      <dgm:spPr/>
      <dgm:t>
        <a:bodyPr/>
        <a:lstStyle/>
        <a:p>
          <a:r>
            <a:rPr lang="hu-HU" i="0" dirty="0" smtClean="0"/>
            <a:t>Virtuális gépek működés közbeni mozgatása, hibatűrés</a:t>
          </a:r>
        </a:p>
      </dgm:t>
    </dgm:pt>
    <dgm:pt modelId="{4A8D6221-DCAD-4EBB-BC4F-0219FA9D96B5}" type="parTrans" cxnId="{D39B4D9D-3F3E-4442-B0AE-4E6D5979DA27}">
      <dgm:prSet/>
      <dgm:spPr/>
      <dgm:t>
        <a:bodyPr/>
        <a:lstStyle/>
        <a:p>
          <a:endParaRPr lang="hu-HU"/>
        </a:p>
      </dgm:t>
    </dgm:pt>
    <dgm:pt modelId="{D6E2B20E-CAB0-4F7E-800A-F34959F043CA}" type="sibTrans" cxnId="{D39B4D9D-3F3E-4442-B0AE-4E6D5979DA27}">
      <dgm:prSet/>
      <dgm:spPr/>
      <dgm:t>
        <a:bodyPr/>
        <a:lstStyle/>
        <a:p>
          <a:endParaRPr lang="hu-HU"/>
        </a:p>
      </dgm:t>
    </dgm:pt>
    <dgm:pt modelId="{96C42E36-DD07-46EA-AB26-C1AE18E3DBB6}">
      <dgm:prSet phldrT="[Szöveg]"/>
      <dgm:spPr/>
      <dgm:t>
        <a:bodyPr/>
        <a:lstStyle/>
        <a:p>
          <a:r>
            <a:rPr lang="hu-HU" dirty="0" smtClean="0"/>
            <a:t>Amazon EC2, </a:t>
          </a:r>
          <a:r>
            <a:rPr lang="hu-HU" dirty="0" err="1" smtClean="0"/>
            <a:t>Rackspace</a:t>
          </a:r>
          <a:r>
            <a:rPr lang="hu-HU" dirty="0" smtClean="0"/>
            <a:t> </a:t>
          </a:r>
          <a:r>
            <a:rPr lang="hu-HU" dirty="0" err="1" smtClean="0"/>
            <a:t>Cloud</a:t>
          </a:r>
          <a:r>
            <a:rPr lang="hu-HU" dirty="0" smtClean="0"/>
            <a:t>, MS </a:t>
          </a:r>
          <a:r>
            <a:rPr lang="hu-HU" dirty="0" err="1" smtClean="0"/>
            <a:t>Azure</a:t>
          </a:r>
          <a:r>
            <a:rPr lang="hu-HU" dirty="0" smtClean="0"/>
            <a:t>…</a:t>
          </a:r>
          <a:endParaRPr lang="hu-HU" dirty="0"/>
        </a:p>
      </dgm:t>
    </dgm:pt>
    <dgm:pt modelId="{F89414DF-ADDD-470E-8120-1468C073FF4C}" type="parTrans" cxnId="{19FCFAA6-42BA-45BD-BC9B-A413EF464E1E}">
      <dgm:prSet/>
      <dgm:spPr/>
    </dgm:pt>
    <dgm:pt modelId="{4D45D764-BBB8-4722-A39E-28D81CB40D03}" type="sibTrans" cxnId="{19FCFAA6-42BA-45BD-BC9B-A413EF464E1E}">
      <dgm:prSet/>
      <dgm:spPr/>
    </dgm:pt>
    <dgm:pt modelId="{CB5BBBD1-37BD-48C2-A11D-009A015E0F68}" type="pres">
      <dgm:prSet presAssocID="{D70CF3CE-452E-4836-9A6E-A4E5EBBC94B6}" presName="linear" presStyleCnt="0">
        <dgm:presLayoutVars>
          <dgm:dir/>
          <dgm:resizeHandles val="exact"/>
        </dgm:presLayoutVars>
      </dgm:prSet>
      <dgm:spPr/>
      <dgm:t>
        <a:bodyPr/>
        <a:lstStyle/>
        <a:p>
          <a:endParaRPr lang="hu-HU"/>
        </a:p>
      </dgm:t>
    </dgm:pt>
    <dgm:pt modelId="{B065721B-CF53-4815-95B5-B1B6BD5FC40C}" type="pres">
      <dgm:prSet presAssocID="{A99C2390-8239-486F-A9F7-E81F48EDDE37}" presName="comp" presStyleCnt="0"/>
      <dgm:spPr/>
    </dgm:pt>
    <dgm:pt modelId="{5D2AC413-0F83-4D45-8A88-BC99E3597457}" type="pres">
      <dgm:prSet presAssocID="{A99C2390-8239-486F-A9F7-E81F48EDDE37}" presName="box" presStyleLbl="node1" presStyleIdx="0" presStyleCnt="2"/>
      <dgm:spPr/>
      <dgm:t>
        <a:bodyPr/>
        <a:lstStyle/>
        <a:p>
          <a:endParaRPr lang="hu-HU"/>
        </a:p>
      </dgm:t>
    </dgm:pt>
    <dgm:pt modelId="{C4236EA7-2242-482B-A320-1554A75E261E}" type="pres">
      <dgm:prSet presAssocID="{A99C2390-8239-486F-A9F7-E81F48EDDE37}" presName="img" presStyleLbl="fgImgPlace1" presStyleIdx="0" presStyleCnt="2"/>
      <dgm:spPr/>
    </dgm:pt>
    <dgm:pt modelId="{79BDE4A8-CF9C-477E-BF20-7671D386C2A3}" type="pres">
      <dgm:prSet presAssocID="{A99C2390-8239-486F-A9F7-E81F48EDDE37}" presName="text" presStyleLbl="node1" presStyleIdx="0" presStyleCnt="2">
        <dgm:presLayoutVars>
          <dgm:bulletEnabled val="1"/>
        </dgm:presLayoutVars>
      </dgm:prSet>
      <dgm:spPr/>
      <dgm:t>
        <a:bodyPr/>
        <a:lstStyle/>
        <a:p>
          <a:endParaRPr lang="hu-HU"/>
        </a:p>
      </dgm:t>
    </dgm:pt>
    <dgm:pt modelId="{26E53F78-BDE9-4DBB-8062-BDC47CC2B6BE}" type="pres">
      <dgm:prSet presAssocID="{50B62DF8-7810-40EB-ADBB-98CF6C694509}" presName="spacer" presStyleCnt="0"/>
      <dgm:spPr/>
    </dgm:pt>
    <dgm:pt modelId="{328646C5-F3D7-4D1B-95B4-3C321800C2B7}" type="pres">
      <dgm:prSet presAssocID="{AB26CD94-D60F-4036-86EC-D1F97FD6C4F5}" presName="comp" presStyleCnt="0"/>
      <dgm:spPr/>
    </dgm:pt>
    <dgm:pt modelId="{B758267D-023C-4197-AA31-CCE1A316EC0F}" type="pres">
      <dgm:prSet presAssocID="{AB26CD94-D60F-4036-86EC-D1F97FD6C4F5}" presName="box" presStyleLbl="node1" presStyleIdx="1" presStyleCnt="2"/>
      <dgm:spPr/>
      <dgm:t>
        <a:bodyPr/>
        <a:lstStyle/>
        <a:p>
          <a:endParaRPr lang="hu-HU"/>
        </a:p>
      </dgm:t>
    </dgm:pt>
    <dgm:pt modelId="{F401A3FD-9D13-4587-8C0B-9C4F1DF9855D}" type="pres">
      <dgm:prSet presAssocID="{AB26CD94-D60F-4036-86EC-D1F97FD6C4F5}" presName="img" presStyleLbl="fgImgPlace1" presStyleIdx="1" presStyleCnt="2"/>
      <dgm:spPr>
        <a:blipFill rotWithShape="0">
          <a:blip xmlns:r="http://schemas.openxmlformats.org/officeDocument/2006/relationships" r:embed="rId1"/>
          <a:stretch>
            <a:fillRect/>
          </a:stretch>
        </a:blipFill>
      </dgm:spPr>
      <dgm:t>
        <a:bodyPr/>
        <a:lstStyle/>
        <a:p>
          <a:endParaRPr lang="hu-HU"/>
        </a:p>
      </dgm:t>
    </dgm:pt>
    <dgm:pt modelId="{9E41FEC7-9C47-43B2-A483-8506139C286A}" type="pres">
      <dgm:prSet presAssocID="{AB26CD94-D60F-4036-86EC-D1F97FD6C4F5}" presName="text" presStyleLbl="node1" presStyleIdx="1" presStyleCnt="2">
        <dgm:presLayoutVars>
          <dgm:bulletEnabled val="1"/>
        </dgm:presLayoutVars>
      </dgm:prSet>
      <dgm:spPr/>
      <dgm:t>
        <a:bodyPr/>
        <a:lstStyle/>
        <a:p>
          <a:endParaRPr lang="hu-HU"/>
        </a:p>
      </dgm:t>
    </dgm:pt>
  </dgm:ptLst>
  <dgm:cxnLst>
    <dgm:cxn modelId="{19FCFAA6-42BA-45BD-BC9B-A413EF464E1E}" srcId="{AB26CD94-D60F-4036-86EC-D1F97FD6C4F5}" destId="{96C42E36-DD07-46EA-AB26-C1AE18E3DBB6}" srcOrd="1" destOrd="0" parTransId="{F89414DF-ADDD-470E-8120-1468C073FF4C}" sibTransId="{4D45D764-BBB8-4722-A39E-28D81CB40D03}"/>
    <dgm:cxn modelId="{D39B4D9D-3F3E-4442-B0AE-4E6D5979DA27}" srcId="{A99C2390-8239-486F-A9F7-E81F48EDDE37}" destId="{132267AE-6FBF-4C9D-A90C-17E4DB856553}" srcOrd="1" destOrd="0" parTransId="{4A8D6221-DCAD-4EBB-BC4F-0219FA9D96B5}" sibTransId="{D6E2B20E-CAB0-4F7E-800A-F34959F043CA}"/>
    <dgm:cxn modelId="{2007599F-9B14-4034-BFD6-2B4A0CB0F375}" type="presOf" srcId="{6EF2F4F8-4251-447C-B02E-D14F162CA87B}" destId="{9E41FEC7-9C47-43B2-A483-8506139C286A}" srcOrd="1" destOrd="1" presId="urn:microsoft.com/office/officeart/2005/8/layout/vList4#4"/>
    <dgm:cxn modelId="{B4CC19A9-35A7-4218-89D1-06205378881C}" type="presOf" srcId="{132267AE-6FBF-4C9D-A90C-17E4DB856553}" destId="{5D2AC413-0F83-4D45-8A88-BC99E3597457}" srcOrd="0" destOrd="2" presId="urn:microsoft.com/office/officeart/2005/8/layout/vList4#4"/>
    <dgm:cxn modelId="{F5879D9B-7DA1-4D93-BD2C-49D6E78B8BAD}" type="presOf" srcId="{132267AE-6FBF-4C9D-A90C-17E4DB856553}" destId="{79BDE4A8-CF9C-477E-BF20-7671D386C2A3}" srcOrd="1" destOrd="2" presId="urn:microsoft.com/office/officeart/2005/8/layout/vList4#4"/>
    <dgm:cxn modelId="{28EE444D-B904-486F-BDC2-30DFB0241870}" srcId="{AB26CD94-D60F-4036-86EC-D1F97FD6C4F5}" destId="{6EF2F4F8-4251-447C-B02E-D14F162CA87B}" srcOrd="0" destOrd="0" parTransId="{F7A4EBDC-6007-4EA1-8CC8-5214440C3836}" sibTransId="{92B8E532-7944-43CC-B3C3-B2BA5125A202}"/>
    <dgm:cxn modelId="{44CEE13B-67B0-416B-8CD4-CD2664880614}" type="presOf" srcId="{AB26CD94-D60F-4036-86EC-D1F97FD6C4F5}" destId="{B758267D-023C-4197-AA31-CCE1A316EC0F}" srcOrd="0" destOrd="0" presId="urn:microsoft.com/office/officeart/2005/8/layout/vList4#4"/>
    <dgm:cxn modelId="{70AED225-E6C1-4C4B-BDDD-305A0B7E16B3}" type="presOf" srcId="{A99C2390-8239-486F-A9F7-E81F48EDDE37}" destId="{5D2AC413-0F83-4D45-8A88-BC99E3597457}" srcOrd="0" destOrd="0" presId="urn:microsoft.com/office/officeart/2005/8/layout/vList4#4"/>
    <dgm:cxn modelId="{D58015B2-3E13-4AA7-9E6E-6996504A38E5}" type="presOf" srcId="{AB26CD94-D60F-4036-86EC-D1F97FD6C4F5}" destId="{9E41FEC7-9C47-43B2-A483-8506139C286A}" srcOrd="1" destOrd="0" presId="urn:microsoft.com/office/officeart/2005/8/layout/vList4#4"/>
    <dgm:cxn modelId="{27FA2B44-E762-4DEF-9D75-3245717E4E8A}" type="presOf" srcId="{A99C2390-8239-486F-A9F7-E81F48EDDE37}" destId="{79BDE4A8-CF9C-477E-BF20-7671D386C2A3}" srcOrd="1" destOrd="0" presId="urn:microsoft.com/office/officeart/2005/8/layout/vList4#4"/>
    <dgm:cxn modelId="{10DBC209-BB16-46B8-B3D6-7A70B7EC737A}" type="presOf" srcId="{8DC1BA85-8D14-4487-8A51-F4D89B0AF487}" destId="{79BDE4A8-CF9C-477E-BF20-7671D386C2A3}" srcOrd="1" destOrd="1" presId="urn:microsoft.com/office/officeart/2005/8/layout/vList4#4"/>
    <dgm:cxn modelId="{95DC0254-C7DF-40A0-8240-D0DF1E304D2B}" type="presOf" srcId="{6EF2F4F8-4251-447C-B02E-D14F162CA87B}" destId="{B758267D-023C-4197-AA31-CCE1A316EC0F}" srcOrd="0" destOrd="1" presId="urn:microsoft.com/office/officeart/2005/8/layout/vList4#4"/>
    <dgm:cxn modelId="{36AF43C2-A941-4742-8DBC-693887ABBD59}" type="presOf" srcId="{D70CF3CE-452E-4836-9A6E-A4E5EBBC94B6}" destId="{CB5BBBD1-37BD-48C2-A11D-009A015E0F68}" srcOrd="0" destOrd="0" presId="urn:microsoft.com/office/officeart/2005/8/layout/vList4#4"/>
    <dgm:cxn modelId="{A8D16BE9-316B-4A64-920C-C02878CF9EAB}" type="presOf" srcId="{8DC1BA85-8D14-4487-8A51-F4D89B0AF487}" destId="{5D2AC413-0F83-4D45-8A88-BC99E3597457}" srcOrd="0" destOrd="1" presId="urn:microsoft.com/office/officeart/2005/8/layout/vList4#4"/>
    <dgm:cxn modelId="{80AF891C-B903-456B-AAA8-1DAF16078F22}" srcId="{A99C2390-8239-486F-A9F7-E81F48EDDE37}" destId="{8DC1BA85-8D14-4487-8A51-F4D89B0AF487}" srcOrd="0" destOrd="0" parTransId="{54B7B968-3E3E-41B9-A878-B12CEFE5A21C}" sibTransId="{9206933D-0663-4108-B1C2-C1203DBA6ABE}"/>
    <dgm:cxn modelId="{00053D06-F89C-44BB-85E3-021D388B1B01}" srcId="{D70CF3CE-452E-4836-9A6E-A4E5EBBC94B6}" destId="{AB26CD94-D60F-4036-86EC-D1F97FD6C4F5}" srcOrd="1" destOrd="0" parTransId="{6964F494-05E1-4422-B1A3-7772CBC07D2F}" sibTransId="{35E8A04E-611F-4040-8804-6C9D615246BD}"/>
    <dgm:cxn modelId="{D533D39A-45D2-4414-9AED-2EC19B37CDA5}" type="presOf" srcId="{96C42E36-DD07-46EA-AB26-C1AE18E3DBB6}" destId="{9E41FEC7-9C47-43B2-A483-8506139C286A}" srcOrd="1" destOrd="2" presId="urn:microsoft.com/office/officeart/2005/8/layout/vList4#4"/>
    <dgm:cxn modelId="{1717AB2B-4AE8-4B40-BBD8-5C4A52EE1844}" type="presOf" srcId="{96C42E36-DD07-46EA-AB26-C1AE18E3DBB6}" destId="{B758267D-023C-4197-AA31-CCE1A316EC0F}" srcOrd="0" destOrd="2" presId="urn:microsoft.com/office/officeart/2005/8/layout/vList4#4"/>
    <dgm:cxn modelId="{4A7BE527-9C72-4674-B32D-2F6304FF58AC}" srcId="{D70CF3CE-452E-4836-9A6E-A4E5EBBC94B6}" destId="{A99C2390-8239-486F-A9F7-E81F48EDDE37}" srcOrd="0" destOrd="0" parTransId="{7D9F6FDF-C405-4B6F-8D61-10F5F2BDEA02}" sibTransId="{50B62DF8-7810-40EB-ADBB-98CF6C694509}"/>
    <dgm:cxn modelId="{6EF3B0EE-FD1F-4AA2-B609-E83DE401C475}" type="presParOf" srcId="{CB5BBBD1-37BD-48C2-A11D-009A015E0F68}" destId="{B065721B-CF53-4815-95B5-B1B6BD5FC40C}" srcOrd="0" destOrd="0" presId="urn:microsoft.com/office/officeart/2005/8/layout/vList4#4"/>
    <dgm:cxn modelId="{590AA33F-0CBA-497B-8D7C-A2BF065CB1B4}" type="presParOf" srcId="{B065721B-CF53-4815-95B5-B1B6BD5FC40C}" destId="{5D2AC413-0F83-4D45-8A88-BC99E3597457}" srcOrd="0" destOrd="0" presId="urn:microsoft.com/office/officeart/2005/8/layout/vList4#4"/>
    <dgm:cxn modelId="{32647529-3AD4-4946-97DC-0233C8198CF1}" type="presParOf" srcId="{B065721B-CF53-4815-95B5-B1B6BD5FC40C}" destId="{C4236EA7-2242-482B-A320-1554A75E261E}" srcOrd="1" destOrd="0" presId="urn:microsoft.com/office/officeart/2005/8/layout/vList4#4"/>
    <dgm:cxn modelId="{F4FBA728-7AC4-4BF5-9F22-CD9132D8C7CA}" type="presParOf" srcId="{B065721B-CF53-4815-95B5-B1B6BD5FC40C}" destId="{79BDE4A8-CF9C-477E-BF20-7671D386C2A3}" srcOrd="2" destOrd="0" presId="urn:microsoft.com/office/officeart/2005/8/layout/vList4#4"/>
    <dgm:cxn modelId="{D921BD23-AD27-43D1-9B8F-68D58A0E02E4}" type="presParOf" srcId="{CB5BBBD1-37BD-48C2-A11D-009A015E0F68}" destId="{26E53F78-BDE9-4DBB-8062-BDC47CC2B6BE}" srcOrd="1" destOrd="0" presId="urn:microsoft.com/office/officeart/2005/8/layout/vList4#4"/>
    <dgm:cxn modelId="{D14E1C40-7C4D-4825-9B67-5394171096BB}" type="presParOf" srcId="{CB5BBBD1-37BD-48C2-A11D-009A015E0F68}" destId="{328646C5-F3D7-4D1B-95B4-3C321800C2B7}" srcOrd="2" destOrd="0" presId="urn:microsoft.com/office/officeart/2005/8/layout/vList4#4"/>
    <dgm:cxn modelId="{A60D9E0B-7F33-42A8-8FF5-08EBF717B070}" type="presParOf" srcId="{328646C5-F3D7-4D1B-95B4-3C321800C2B7}" destId="{B758267D-023C-4197-AA31-CCE1A316EC0F}" srcOrd="0" destOrd="0" presId="urn:microsoft.com/office/officeart/2005/8/layout/vList4#4"/>
    <dgm:cxn modelId="{1DC9A5D9-29E7-4456-97E1-CB666FC16600}" type="presParOf" srcId="{328646C5-F3D7-4D1B-95B4-3C321800C2B7}" destId="{F401A3FD-9D13-4587-8C0B-9C4F1DF9855D}" srcOrd="1" destOrd="0" presId="urn:microsoft.com/office/officeart/2005/8/layout/vList4#4"/>
    <dgm:cxn modelId="{86A9BE9F-C1C6-4463-AC3A-199279296B94}" type="presParOf" srcId="{328646C5-F3D7-4D1B-95B4-3C321800C2B7}" destId="{9E41FEC7-9C47-43B2-A483-8506139C286A}"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9BD829-776C-47D9-A866-6F79461690A1}" type="doc">
      <dgm:prSet loTypeId="urn:microsoft.com/office/officeart/2005/8/layout/hierarchy3" loCatId="hierarchy" qsTypeId="urn:microsoft.com/office/officeart/2005/8/quickstyle/simple1" qsCatId="simple" csTypeId="urn:microsoft.com/office/officeart/2005/8/colors/accent4_2" csCatId="accent4" phldr="1"/>
      <dgm:spPr/>
      <dgm:t>
        <a:bodyPr/>
        <a:lstStyle/>
        <a:p>
          <a:endParaRPr lang="hu-HU"/>
        </a:p>
      </dgm:t>
    </dgm:pt>
    <dgm:pt modelId="{44555980-84DA-4959-8ADD-3ED0539FFA74}">
      <dgm:prSet custT="1"/>
      <dgm:spPr/>
      <dgm:t>
        <a:bodyPr/>
        <a:lstStyle/>
        <a:p>
          <a:pPr rtl="0"/>
          <a:r>
            <a:rPr lang="hu-HU" sz="2400" dirty="0" smtClean="0"/>
            <a:t>Szoftver-fejlesztés</a:t>
          </a:r>
          <a:endParaRPr lang="hu-HU" sz="2400" dirty="0"/>
        </a:p>
      </dgm:t>
    </dgm:pt>
    <dgm:pt modelId="{21169786-2089-41AB-8E7B-D626AE923485}" type="parTrans" cxnId="{7954CD1A-EBA8-417B-926E-5222CA46671A}">
      <dgm:prSet/>
      <dgm:spPr/>
      <dgm:t>
        <a:bodyPr/>
        <a:lstStyle/>
        <a:p>
          <a:endParaRPr lang="hu-HU"/>
        </a:p>
      </dgm:t>
    </dgm:pt>
    <dgm:pt modelId="{1BCA61CF-404F-497E-B3F4-229256FD992F}" type="sibTrans" cxnId="{7954CD1A-EBA8-417B-926E-5222CA46671A}">
      <dgm:prSet/>
      <dgm:spPr/>
      <dgm:t>
        <a:bodyPr/>
        <a:lstStyle/>
        <a:p>
          <a:endParaRPr lang="hu-HU"/>
        </a:p>
      </dgm:t>
    </dgm:pt>
    <dgm:pt modelId="{61C9AC48-E071-49B5-8A46-9FDA46F876C2}">
      <dgm:prSet custT="1"/>
      <dgm:spPr/>
      <dgm:t>
        <a:bodyPr/>
        <a:lstStyle/>
        <a:p>
          <a:pPr rtl="0"/>
          <a:r>
            <a:rPr lang="hu-HU" sz="1800" dirty="0" smtClean="0"/>
            <a:t>fejlesztés, tesztelés sok különböző környezetben, könnyen</a:t>
          </a:r>
          <a:endParaRPr lang="hu-HU" sz="1800" dirty="0"/>
        </a:p>
      </dgm:t>
    </dgm:pt>
    <dgm:pt modelId="{A1028692-491A-45B8-B2CA-4FDA9BFE2F79}" type="parTrans" cxnId="{119FCB96-A687-4818-8770-AA2B55543709}">
      <dgm:prSet/>
      <dgm:spPr/>
      <dgm:t>
        <a:bodyPr/>
        <a:lstStyle/>
        <a:p>
          <a:endParaRPr lang="hu-HU"/>
        </a:p>
      </dgm:t>
    </dgm:pt>
    <dgm:pt modelId="{19A4FE5B-9D80-489C-BC1A-9D0FE93591FA}" type="sibTrans" cxnId="{119FCB96-A687-4818-8770-AA2B55543709}">
      <dgm:prSet/>
      <dgm:spPr/>
      <dgm:t>
        <a:bodyPr/>
        <a:lstStyle/>
        <a:p>
          <a:endParaRPr lang="hu-HU"/>
        </a:p>
      </dgm:t>
    </dgm:pt>
    <dgm:pt modelId="{9BA1392D-1FC3-44B5-B62A-F1F766955665}">
      <dgm:prSet custT="1"/>
      <dgm:spPr/>
      <dgm:t>
        <a:bodyPr/>
        <a:lstStyle/>
        <a:p>
          <a:pPr rtl="0"/>
          <a:r>
            <a:rPr lang="hu-HU" sz="1800" dirty="0" smtClean="0"/>
            <a:t>„homokozó” </a:t>
          </a:r>
          <a:r>
            <a:rPr lang="hu-HU" sz="1800" dirty="0" err="1" smtClean="0"/>
            <a:t>aka</a:t>
          </a:r>
          <a:r>
            <a:rPr lang="hu-HU" sz="1800" dirty="0" smtClean="0"/>
            <a:t> </a:t>
          </a:r>
          <a:r>
            <a:rPr lang="hu-HU" sz="1800" dirty="0" err="1" smtClean="0"/>
            <a:t>sandbox</a:t>
          </a:r>
          <a:r>
            <a:rPr lang="hu-HU" sz="1800" dirty="0" smtClean="0"/>
            <a:t> – </a:t>
          </a:r>
          <a:br>
            <a:rPr lang="hu-HU" sz="1800" dirty="0" smtClean="0"/>
          </a:br>
          <a:r>
            <a:rPr lang="hu-HU" sz="1800" dirty="0" smtClean="0"/>
            <a:t>a tesztelés nem veszélyezteti az éles munkakörnyezetet</a:t>
          </a:r>
          <a:endParaRPr lang="hu-HU" sz="1800" dirty="0"/>
        </a:p>
      </dgm:t>
    </dgm:pt>
    <dgm:pt modelId="{C045A0A0-DABD-4861-AF96-D75AA3BE1515}" type="parTrans" cxnId="{C08C8207-4D31-4D84-95DB-6C8B020ADD81}">
      <dgm:prSet/>
      <dgm:spPr/>
      <dgm:t>
        <a:bodyPr/>
        <a:lstStyle/>
        <a:p>
          <a:endParaRPr lang="hu-HU"/>
        </a:p>
      </dgm:t>
    </dgm:pt>
    <dgm:pt modelId="{81C6A64C-2F9E-4B8A-AA3A-BF1676F27D62}" type="sibTrans" cxnId="{C08C8207-4D31-4D84-95DB-6C8B020ADD81}">
      <dgm:prSet/>
      <dgm:spPr/>
      <dgm:t>
        <a:bodyPr/>
        <a:lstStyle/>
        <a:p>
          <a:endParaRPr lang="hu-HU"/>
        </a:p>
      </dgm:t>
    </dgm:pt>
    <dgm:pt modelId="{9DCC6E5B-5B9F-476F-B32C-C6BFBCDC68E1}">
      <dgm:prSet custT="1"/>
      <dgm:spPr/>
      <dgm:t>
        <a:bodyPr/>
        <a:lstStyle/>
        <a:p>
          <a:pPr rtl="0"/>
          <a:r>
            <a:rPr lang="hu-HU" sz="1800" dirty="0" smtClean="0"/>
            <a:t>különleges hibakeresési lehetőségek (</a:t>
          </a:r>
          <a:r>
            <a:rPr lang="hu-HU" sz="1800" dirty="0" err="1" smtClean="0"/>
            <a:t>debugging</a:t>
          </a:r>
          <a:r>
            <a:rPr lang="hu-HU" sz="1800" dirty="0" smtClean="0"/>
            <a:t>)</a:t>
          </a:r>
          <a:endParaRPr lang="hu-HU" sz="1800" dirty="0"/>
        </a:p>
      </dgm:t>
    </dgm:pt>
    <dgm:pt modelId="{D1A3CB73-02D3-4270-95E5-C63E96965029}" type="parTrans" cxnId="{B592FECC-14EF-4BF6-B133-639E937721EA}">
      <dgm:prSet/>
      <dgm:spPr/>
      <dgm:t>
        <a:bodyPr/>
        <a:lstStyle/>
        <a:p>
          <a:endParaRPr lang="hu-HU"/>
        </a:p>
      </dgm:t>
    </dgm:pt>
    <dgm:pt modelId="{1D9318A6-1EA3-48BD-8977-CE263DB2FEB2}" type="sibTrans" cxnId="{B592FECC-14EF-4BF6-B133-639E937721EA}">
      <dgm:prSet/>
      <dgm:spPr/>
      <dgm:t>
        <a:bodyPr/>
        <a:lstStyle/>
        <a:p>
          <a:endParaRPr lang="hu-HU"/>
        </a:p>
      </dgm:t>
    </dgm:pt>
    <dgm:pt modelId="{0BA37D81-FB5E-497F-BDB1-F47AE4EF43DB}">
      <dgm:prSet/>
      <dgm:spPr/>
      <dgm:t>
        <a:bodyPr/>
        <a:lstStyle/>
        <a:p>
          <a:pPr rtl="0"/>
          <a:r>
            <a:rPr lang="hu-HU" dirty="0" err="1" smtClean="0"/>
            <a:t>Desktop</a:t>
          </a:r>
          <a:r>
            <a:rPr lang="hu-HU" dirty="0" smtClean="0"/>
            <a:t> alkalmazások </a:t>
          </a:r>
          <a:endParaRPr lang="hu-HU" dirty="0"/>
        </a:p>
      </dgm:t>
    </dgm:pt>
    <dgm:pt modelId="{0D5F6EE0-3C70-4EEB-9AFB-ED082CBE876D}" type="parTrans" cxnId="{3D9FE847-EC3F-4CFE-8AEB-EE716B19F0F0}">
      <dgm:prSet/>
      <dgm:spPr/>
      <dgm:t>
        <a:bodyPr/>
        <a:lstStyle/>
        <a:p>
          <a:endParaRPr lang="hu-HU"/>
        </a:p>
      </dgm:t>
    </dgm:pt>
    <dgm:pt modelId="{3F5F009C-794C-497F-BB8E-3B08A06FFBE0}" type="sibTrans" cxnId="{3D9FE847-EC3F-4CFE-8AEB-EE716B19F0F0}">
      <dgm:prSet/>
      <dgm:spPr/>
      <dgm:t>
        <a:bodyPr/>
        <a:lstStyle/>
        <a:p>
          <a:endParaRPr lang="hu-HU"/>
        </a:p>
      </dgm:t>
    </dgm:pt>
    <dgm:pt modelId="{67618E40-2B6C-4435-AABD-9EE3500A843B}">
      <dgm:prSet/>
      <dgm:spPr/>
      <dgm:t>
        <a:bodyPr/>
        <a:lstStyle/>
        <a:p>
          <a:pPr rtl="0"/>
          <a:r>
            <a:rPr lang="hu-HU" dirty="0" smtClean="0"/>
            <a:t>különböző környezetet igénylő alkalmazások együtt futtatása</a:t>
          </a:r>
          <a:endParaRPr lang="hu-HU" dirty="0"/>
        </a:p>
      </dgm:t>
    </dgm:pt>
    <dgm:pt modelId="{DD891D5E-A2B8-4FC2-941E-C97591829747}" type="parTrans" cxnId="{5350A72A-58D4-4C25-9286-905D6C53A72B}">
      <dgm:prSet/>
      <dgm:spPr/>
      <dgm:t>
        <a:bodyPr/>
        <a:lstStyle/>
        <a:p>
          <a:endParaRPr lang="hu-HU"/>
        </a:p>
      </dgm:t>
    </dgm:pt>
    <dgm:pt modelId="{CD37B897-46AB-43A4-8228-6BF772BCDDA3}" type="sibTrans" cxnId="{5350A72A-58D4-4C25-9286-905D6C53A72B}">
      <dgm:prSet/>
      <dgm:spPr/>
      <dgm:t>
        <a:bodyPr/>
        <a:lstStyle/>
        <a:p>
          <a:endParaRPr lang="hu-HU"/>
        </a:p>
      </dgm:t>
    </dgm:pt>
    <dgm:pt modelId="{22FEE150-5880-44A6-A3C9-842B659334DB}">
      <dgm:prSet/>
      <dgm:spPr/>
      <dgm:t>
        <a:bodyPr/>
        <a:lstStyle/>
        <a:p>
          <a:pPr rtl="0"/>
          <a:r>
            <a:rPr lang="hu-HU" dirty="0" smtClean="0"/>
            <a:t>biztonsági szempontból jó (vagy legalábbis </a:t>
          </a:r>
          <a:r>
            <a:rPr lang="hu-HU" i="1" dirty="0" smtClean="0"/>
            <a:t>jobb</a:t>
          </a:r>
          <a:r>
            <a:rPr lang="hu-HU" dirty="0" smtClean="0"/>
            <a:t>) szétválasztás</a:t>
          </a:r>
          <a:endParaRPr lang="hu-HU" dirty="0"/>
        </a:p>
      </dgm:t>
    </dgm:pt>
    <dgm:pt modelId="{8BA5A377-13CE-4672-A5BF-E4C829BD32F7}" type="parTrans" cxnId="{85930B0F-90BC-424F-B94A-607A766D55EE}">
      <dgm:prSet/>
      <dgm:spPr/>
      <dgm:t>
        <a:bodyPr/>
        <a:lstStyle/>
        <a:p>
          <a:endParaRPr lang="hu-HU"/>
        </a:p>
      </dgm:t>
    </dgm:pt>
    <dgm:pt modelId="{8075B655-71D6-405A-9B6D-19F10ED42EF4}" type="sibTrans" cxnId="{85930B0F-90BC-424F-B94A-607A766D55EE}">
      <dgm:prSet/>
      <dgm:spPr/>
      <dgm:t>
        <a:bodyPr/>
        <a:lstStyle/>
        <a:p>
          <a:endParaRPr lang="hu-HU"/>
        </a:p>
      </dgm:t>
    </dgm:pt>
    <dgm:pt modelId="{027D6E6A-004E-42B9-87D5-E1CC203728D1}">
      <dgm:prSet/>
      <dgm:spPr/>
      <dgm:t>
        <a:bodyPr/>
        <a:lstStyle/>
        <a:p>
          <a:pPr rtl="0"/>
          <a:r>
            <a:rPr lang="hu-HU" dirty="0" err="1" smtClean="0"/>
            <a:t>sandbox</a:t>
          </a:r>
          <a:r>
            <a:rPr lang="hu-HU" dirty="0" smtClean="0"/>
            <a:t> – alkalmazások telepítés, kipróbálása éles munkakörnyezet veszélyeztetése nélkül</a:t>
          </a:r>
          <a:endParaRPr lang="hu-HU" dirty="0"/>
        </a:p>
      </dgm:t>
    </dgm:pt>
    <dgm:pt modelId="{B71C652D-C72E-441F-98AB-851A8D0B7E2E}" type="parTrans" cxnId="{459DBF0D-53A3-44F8-A521-80164DF91A72}">
      <dgm:prSet/>
      <dgm:spPr/>
      <dgm:t>
        <a:bodyPr/>
        <a:lstStyle/>
        <a:p>
          <a:endParaRPr lang="hu-HU"/>
        </a:p>
      </dgm:t>
    </dgm:pt>
    <dgm:pt modelId="{2F02D8ED-1BB2-4466-9257-D35ACF470B9D}" type="sibTrans" cxnId="{459DBF0D-53A3-44F8-A521-80164DF91A72}">
      <dgm:prSet/>
      <dgm:spPr/>
      <dgm:t>
        <a:bodyPr/>
        <a:lstStyle/>
        <a:p>
          <a:endParaRPr lang="hu-HU"/>
        </a:p>
      </dgm:t>
    </dgm:pt>
    <dgm:pt modelId="{08F0F0A9-8E0D-4888-8742-2FD90CFFF5CC}">
      <dgm:prSet/>
      <dgm:spPr/>
      <dgm:t>
        <a:bodyPr/>
        <a:lstStyle/>
        <a:p>
          <a:pPr rtl="0"/>
          <a:r>
            <a:rPr lang="hu-HU" dirty="0" smtClean="0"/>
            <a:t>Nehezen/kényelmetlenül telepíthető környezetek egyszerű, gyors cserélése (pl.: mérés laborok, tanfolyamok)</a:t>
          </a:r>
          <a:endParaRPr lang="hu-HU" dirty="0"/>
        </a:p>
      </dgm:t>
    </dgm:pt>
    <dgm:pt modelId="{688B380B-381D-49E9-9B4E-4292D69F9959}" type="parTrans" cxnId="{CAE77AE2-E45B-47A5-92BF-83859DEFFD0B}">
      <dgm:prSet/>
      <dgm:spPr/>
      <dgm:t>
        <a:bodyPr/>
        <a:lstStyle/>
        <a:p>
          <a:endParaRPr lang="hu-HU"/>
        </a:p>
      </dgm:t>
    </dgm:pt>
    <dgm:pt modelId="{017EB195-A5CE-4020-B7C2-A8EE0CE49A39}" type="sibTrans" cxnId="{CAE77AE2-E45B-47A5-92BF-83859DEFFD0B}">
      <dgm:prSet/>
      <dgm:spPr/>
      <dgm:t>
        <a:bodyPr/>
        <a:lstStyle/>
        <a:p>
          <a:endParaRPr lang="hu-HU"/>
        </a:p>
      </dgm:t>
    </dgm:pt>
    <dgm:pt modelId="{16575829-6D08-49AE-A158-D804C878B6F4}" type="pres">
      <dgm:prSet presAssocID="{129BD829-776C-47D9-A866-6F79461690A1}" presName="diagram" presStyleCnt="0">
        <dgm:presLayoutVars>
          <dgm:chPref val="1"/>
          <dgm:dir/>
          <dgm:animOne val="branch"/>
          <dgm:animLvl val="lvl"/>
          <dgm:resizeHandles/>
        </dgm:presLayoutVars>
      </dgm:prSet>
      <dgm:spPr/>
      <dgm:t>
        <a:bodyPr/>
        <a:lstStyle/>
        <a:p>
          <a:endParaRPr lang="hu-HU"/>
        </a:p>
      </dgm:t>
    </dgm:pt>
    <dgm:pt modelId="{40B071C5-4B98-4B5C-B296-DCC721A7884F}" type="pres">
      <dgm:prSet presAssocID="{44555980-84DA-4959-8ADD-3ED0539FFA74}" presName="root" presStyleCnt="0"/>
      <dgm:spPr/>
    </dgm:pt>
    <dgm:pt modelId="{38DCA49A-7340-45A0-882F-56A4C09E1E2A}" type="pres">
      <dgm:prSet presAssocID="{44555980-84DA-4959-8ADD-3ED0539FFA74}" presName="rootComposite" presStyleCnt="0"/>
      <dgm:spPr/>
    </dgm:pt>
    <dgm:pt modelId="{04975C4D-1622-468E-8C48-680D6407C567}" type="pres">
      <dgm:prSet presAssocID="{44555980-84DA-4959-8ADD-3ED0539FFA74}" presName="rootText" presStyleLbl="node1" presStyleIdx="0" presStyleCnt="2" custLinFactNeighborX="-9540" custLinFactNeighborY="-2310"/>
      <dgm:spPr/>
      <dgm:t>
        <a:bodyPr/>
        <a:lstStyle/>
        <a:p>
          <a:endParaRPr lang="hu-HU"/>
        </a:p>
      </dgm:t>
    </dgm:pt>
    <dgm:pt modelId="{F25AF226-1445-456B-8DF4-279F816C6243}" type="pres">
      <dgm:prSet presAssocID="{44555980-84DA-4959-8ADD-3ED0539FFA74}" presName="rootConnector" presStyleLbl="node1" presStyleIdx="0" presStyleCnt="2"/>
      <dgm:spPr/>
      <dgm:t>
        <a:bodyPr/>
        <a:lstStyle/>
        <a:p>
          <a:endParaRPr lang="hu-HU"/>
        </a:p>
      </dgm:t>
    </dgm:pt>
    <dgm:pt modelId="{A1C9BB78-6407-4D2C-A36B-53F652385848}" type="pres">
      <dgm:prSet presAssocID="{44555980-84DA-4959-8ADD-3ED0539FFA74}" presName="childShape" presStyleCnt="0"/>
      <dgm:spPr/>
    </dgm:pt>
    <dgm:pt modelId="{C3C7EEA2-62BB-4E78-ABA3-A95006A7DC73}" type="pres">
      <dgm:prSet presAssocID="{A1028692-491A-45B8-B2CA-4FDA9BFE2F79}" presName="Name13" presStyleLbl="parChTrans1D2" presStyleIdx="0" presStyleCnt="7"/>
      <dgm:spPr/>
      <dgm:t>
        <a:bodyPr/>
        <a:lstStyle/>
        <a:p>
          <a:endParaRPr lang="hu-HU"/>
        </a:p>
      </dgm:t>
    </dgm:pt>
    <dgm:pt modelId="{506A0A82-4002-4159-B33A-D729E1B49087}" type="pres">
      <dgm:prSet presAssocID="{61C9AC48-E071-49B5-8A46-9FDA46F876C2}" presName="childText" presStyleLbl="bgAcc1" presStyleIdx="0" presStyleCnt="7" custScaleX="191157">
        <dgm:presLayoutVars>
          <dgm:bulletEnabled val="1"/>
        </dgm:presLayoutVars>
      </dgm:prSet>
      <dgm:spPr/>
      <dgm:t>
        <a:bodyPr/>
        <a:lstStyle/>
        <a:p>
          <a:endParaRPr lang="hu-HU"/>
        </a:p>
      </dgm:t>
    </dgm:pt>
    <dgm:pt modelId="{A856351C-C867-4781-A8B5-6053227F42C1}" type="pres">
      <dgm:prSet presAssocID="{C045A0A0-DABD-4861-AF96-D75AA3BE1515}" presName="Name13" presStyleLbl="parChTrans1D2" presStyleIdx="1" presStyleCnt="7"/>
      <dgm:spPr/>
      <dgm:t>
        <a:bodyPr/>
        <a:lstStyle/>
        <a:p>
          <a:endParaRPr lang="hu-HU"/>
        </a:p>
      </dgm:t>
    </dgm:pt>
    <dgm:pt modelId="{E1C41673-84A3-4110-8828-F1F634613D3A}" type="pres">
      <dgm:prSet presAssocID="{9BA1392D-1FC3-44B5-B62A-F1F766955665}" presName="childText" presStyleLbl="bgAcc1" presStyleIdx="1" presStyleCnt="7" custScaleX="191157">
        <dgm:presLayoutVars>
          <dgm:bulletEnabled val="1"/>
        </dgm:presLayoutVars>
      </dgm:prSet>
      <dgm:spPr/>
      <dgm:t>
        <a:bodyPr/>
        <a:lstStyle/>
        <a:p>
          <a:endParaRPr lang="hu-HU"/>
        </a:p>
      </dgm:t>
    </dgm:pt>
    <dgm:pt modelId="{754B4B69-5ED5-45C3-8EAD-38AFF9885628}" type="pres">
      <dgm:prSet presAssocID="{D1A3CB73-02D3-4270-95E5-C63E96965029}" presName="Name13" presStyleLbl="parChTrans1D2" presStyleIdx="2" presStyleCnt="7"/>
      <dgm:spPr/>
      <dgm:t>
        <a:bodyPr/>
        <a:lstStyle/>
        <a:p>
          <a:endParaRPr lang="hu-HU"/>
        </a:p>
      </dgm:t>
    </dgm:pt>
    <dgm:pt modelId="{FA46F276-3E84-4549-BECD-ADF12FF9C951}" type="pres">
      <dgm:prSet presAssocID="{9DCC6E5B-5B9F-476F-B32C-C6BFBCDC68E1}" presName="childText" presStyleLbl="bgAcc1" presStyleIdx="2" presStyleCnt="7" custScaleX="187637">
        <dgm:presLayoutVars>
          <dgm:bulletEnabled val="1"/>
        </dgm:presLayoutVars>
      </dgm:prSet>
      <dgm:spPr/>
      <dgm:t>
        <a:bodyPr/>
        <a:lstStyle/>
        <a:p>
          <a:endParaRPr lang="hu-HU"/>
        </a:p>
      </dgm:t>
    </dgm:pt>
    <dgm:pt modelId="{E62E9EB0-F30F-4408-9F77-80B6028D4DDB}" type="pres">
      <dgm:prSet presAssocID="{0BA37D81-FB5E-497F-BDB1-F47AE4EF43DB}" presName="root" presStyleCnt="0"/>
      <dgm:spPr/>
    </dgm:pt>
    <dgm:pt modelId="{58CDC8A4-3A9F-4A75-8DD9-8F71550A1C3B}" type="pres">
      <dgm:prSet presAssocID="{0BA37D81-FB5E-497F-BDB1-F47AE4EF43DB}" presName="rootComposite" presStyleCnt="0"/>
      <dgm:spPr/>
    </dgm:pt>
    <dgm:pt modelId="{19C0D508-9A24-4373-ABCF-45E96C904F11}" type="pres">
      <dgm:prSet presAssocID="{0BA37D81-FB5E-497F-BDB1-F47AE4EF43DB}" presName="rootText" presStyleLbl="node1" presStyleIdx="1" presStyleCnt="2"/>
      <dgm:spPr/>
      <dgm:t>
        <a:bodyPr/>
        <a:lstStyle/>
        <a:p>
          <a:endParaRPr lang="hu-HU"/>
        </a:p>
      </dgm:t>
    </dgm:pt>
    <dgm:pt modelId="{EDBA7A6F-0623-409F-B2ED-06C0F1BD6392}" type="pres">
      <dgm:prSet presAssocID="{0BA37D81-FB5E-497F-BDB1-F47AE4EF43DB}" presName="rootConnector" presStyleLbl="node1" presStyleIdx="1" presStyleCnt="2"/>
      <dgm:spPr/>
      <dgm:t>
        <a:bodyPr/>
        <a:lstStyle/>
        <a:p>
          <a:endParaRPr lang="hu-HU"/>
        </a:p>
      </dgm:t>
    </dgm:pt>
    <dgm:pt modelId="{34F64B96-3265-4960-BAB0-7453D51A69CF}" type="pres">
      <dgm:prSet presAssocID="{0BA37D81-FB5E-497F-BDB1-F47AE4EF43DB}" presName="childShape" presStyleCnt="0"/>
      <dgm:spPr/>
    </dgm:pt>
    <dgm:pt modelId="{7D671FC9-9331-485A-9075-8E02ACC0EED4}" type="pres">
      <dgm:prSet presAssocID="{DD891D5E-A2B8-4FC2-941E-C97591829747}" presName="Name13" presStyleLbl="parChTrans1D2" presStyleIdx="3" presStyleCnt="7"/>
      <dgm:spPr/>
      <dgm:t>
        <a:bodyPr/>
        <a:lstStyle/>
        <a:p>
          <a:endParaRPr lang="hu-HU"/>
        </a:p>
      </dgm:t>
    </dgm:pt>
    <dgm:pt modelId="{F8287748-A20C-4D04-ACBF-9EBA67A37E44}" type="pres">
      <dgm:prSet presAssocID="{67618E40-2B6C-4435-AABD-9EE3500A843B}" presName="childText" presStyleLbl="bgAcc1" presStyleIdx="3" presStyleCnt="7" custScaleX="241088">
        <dgm:presLayoutVars>
          <dgm:bulletEnabled val="1"/>
        </dgm:presLayoutVars>
      </dgm:prSet>
      <dgm:spPr/>
      <dgm:t>
        <a:bodyPr/>
        <a:lstStyle/>
        <a:p>
          <a:endParaRPr lang="hu-HU"/>
        </a:p>
      </dgm:t>
    </dgm:pt>
    <dgm:pt modelId="{F21C73B4-69A0-4507-91DF-CC1614CB14B6}" type="pres">
      <dgm:prSet presAssocID="{8BA5A377-13CE-4672-A5BF-E4C829BD32F7}" presName="Name13" presStyleLbl="parChTrans1D2" presStyleIdx="4" presStyleCnt="7"/>
      <dgm:spPr/>
      <dgm:t>
        <a:bodyPr/>
        <a:lstStyle/>
        <a:p>
          <a:endParaRPr lang="hu-HU"/>
        </a:p>
      </dgm:t>
    </dgm:pt>
    <dgm:pt modelId="{D074EBBC-E86F-42FE-91F7-D83C9C916BCC}" type="pres">
      <dgm:prSet presAssocID="{22FEE150-5880-44A6-A3C9-842B659334DB}" presName="childText" presStyleLbl="bgAcc1" presStyleIdx="4" presStyleCnt="7" custScaleX="241087">
        <dgm:presLayoutVars>
          <dgm:bulletEnabled val="1"/>
        </dgm:presLayoutVars>
      </dgm:prSet>
      <dgm:spPr/>
      <dgm:t>
        <a:bodyPr/>
        <a:lstStyle/>
        <a:p>
          <a:endParaRPr lang="hu-HU"/>
        </a:p>
      </dgm:t>
    </dgm:pt>
    <dgm:pt modelId="{9BDD8146-19DF-4950-BAB2-20FE0AFAAB6D}" type="pres">
      <dgm:prSet presAssocID="{B71C652D-C72E-441F-98AB-851A8D0B7E2E}" presName="Name13" presStyleLbl="parChTrans1D2" presStyleIdx="5" presStyleCnt="7"/>
      <dgm:spPr/>
      <dgm:t>
        <a:bodyPr/>
        <a:lstStyle/>
        <a:p>
          <a:endParaRPr lang="hu-HU"/>
        </a:p>
      </dgm:t>
    </dgm:pt>
    <dgm:pt modelId="{42A39F6F-25E9-4186-98D4-B54A6E0E8F08}" type="pres">
      <dgm:prSet presAssocID="{027D6E6A-004E-42B9-87D5-E1CC203728D1}" presName="childText" presStyleLbl="bgAcc1" presStyleIdx="5" presStyleCnt="7" custScaleX="241088">
        <dgm:presLayoutVars>
          <dgm:bulletEnabled val="1"/>
        </dgm:presLayoutVars>
      </dgm:prSet>
      <dgm:spPr/>
      <dgm:t>
        <a:bodyPr/>
        <a:lstStyle/>
        <a:p>
          <a:endParaRPr lang="hu-HU"/>
        </a:p>
      </dgm:t>
    </dgm:pt>
    <dgm:pt modelId="{2DE3030C-C429-40C4-8822-A1FE0FBAE6FF}" type="pres">
      <dgm:prSet presAssocID="{688B380B-381D-49E9-9B4E-4292D69F9959}" presName="Name13" presStyleLbl="parChTrans1D2" presStyleIdx="6" presStyleCnt="7"/>
      <dgm:spPr/>
      <dgm:t>
        <a:bodyPr/>
        <a:lstStyle/>
        <a:p>
          <a:endParaRPr lang="hu-HU"/>
        </a:p>
      </dgm:t>
    </dgm:pt>
    <dgm:pt modelId="{F64355CE-81B1-4B85-BBA7-8C49CD891A2A}" type="pres">
      <dgm:prSet presAssocID="{08F0F0A9-8E0D-4888-8742-2FD90CFFF5CC}" presName="childText" presStyleLbl="bgAcc1" presStyleIdx="6" presStyleCnt="7" custScaleX="246548">
        <dgm:presLayoutVars>
          <dgm:bulletEnabled val="1"/>
        </dgm:presLayoutVars>
      </dgm:prSet>
      <dgm:spPr/>
      <dgm:t>
        <a:bodyPr/>
        <a:lstStyle/>
        <a:p>
          <a:endParaRPr lang="hu-HU"/>
        </a:p>
      </dgm:t>
    </dgm:pt>
  </dgm:ptLst>
  <dgm:cxnLst>
    <dgm:cxn modelId="{FE3A09BC-20EE-47E0-8BFE-9B62DE1177E1}" type="presOf" srcId="{027D6E6A-004E-42B9-87D5-E1CC203728D1}" destId="{42A39F6F-25E9-4186-98D4-B54A6E0E8F08}" srcOrd="0" destOrd="0" presId="urn:microsoft.com/office/officeart/2005/8/layout/hierarchy3"/>
    <dgm:cxn modelId="{70E7CFF3-1FB2-4BCA-8BA1-4F2C32540F64}" type="presOf" srcId="{129BD829-776C-47D9-A866-6F79461690A1}" destId="{16575829-6D08-49AE-A158-D804C878B6F4}" srcOrd="0" destOrd="0" presId="urn:microsoft.com/office/officeart/2005/8/layout/hierarchy3"/>
    <dgm:cxn modelId="{41586AD7-F670-4051-AC99-742A499F68A8}" type="presOf" srcId="{688B380B-381D-49E9-9B4E-4292D69F9959}" destId="{2DE3030C-C429-40C4-8822-A1FE0FBAE6FF}" srcOrd="0" destOrd="0" presId="urn:microsoft.com/office/officeart/2005/8/layout/hierarchy3"/>
    <dgm:cxn modelId="{3D9FE847-EC3F-4CFE-8AEB-EE716B19F0F0}" srcId="{129BD829-776C-47D9-A866-6F79461690A1}" destId="{0BA37D81-FB5E-497F-BDB1-F47AE4EF43DB}" srcOrd="1" destOrd="0" parTransId="{0D5F6EE0-3C70-4EEB-9AFB-ED082CBE876D}" sibTransId="{3F5F009C-794C-497F-BB8E-3B08A06FFBE0}"/>
    <dgm:cxn modelId="{5A9B7364-337C-419E-8089-A1852AD956ED}" type="presOf" srcId="{9BA1392D-1FC3-44B5-B62A-F1F766955665}" destId="{E1C41673-84A3-4110-8828-F1F634613D3A}" srcOrd="0" destOrd="0" presId="urn:microsoft.com/office/officeart/2005/8/layout/hierarchy3"/>
    <dgm:cxn modelId="{2120CC25-544A-42BB-9B7E-777E340ACAD2}" type="presOf" srcId="{A1028692-491A-45B8-B2CA-4FDA9BFE2F79}" destId="{C3C7EEA2-62BB-4E78-ABA3-A95006A7DC73}" srcOrd="0" destOrd="0" presId="urn:microsoft.com/office/officeart/2005/8/layout/hierarchy3"/>
    <dgm:cxn modelId="{DF6EDEDE-3606-4200-9341-5DB3962686AB}" type="presOf" srcId="{0BA37D81-FB5E-497F-BDB1-F47AE4EF43DB}" destId="{EDBA7A6F-0623-409F-B2ED-06C0F1BD6392}" srcOrd="1" destOrd="0" presId="urn:microsoft.com/office/officeart/2005/8/layout/hierarchy3"/>
    <dgm:cxn modelId="{147EB364-06EB-49A7-92B3-26AF194F635C}" type="presOf" srcId="{C045A0A0-DABD-4861-AF96-D75AA3BE1515}" destId="{A856351C-C867-4781-A8B5-6053227F42C1}" srcOrd="0" destOrd="0" presId="urn:microsoft.com/office/officeart/2005/8/layout/hierarchy3"/>
    <dgm:cxn modelId="{04E29905-6104-44F7-98B1-BEB079B1B32B}" type="presOf" srcId="{0BA37D81-FB5E-497F-BDB1-F47AE4EF43DB}" destId="{19C0D508-9A24-4373-ABCF-45E96C904F11}" srcOrd="0" destOrd="0" presId="urn:microsoft.com/office/officeart/2005/8/layout/hierarchy3"/>
    <dgm:cxn modelId="{C08C8207-4D31-4D84-95DB-6C8B020ADD81}" srcId="{44555980-84DA-4959-8ADD-3ED0539FFA74}" destId="{9BA1392D-1FC3-44B5-B62A-F1F766955665}" srcOrd="1" destOrd="0" parTransId="{C045A0A0-DABD-4861-AF96-D75AA3BE1515}" sibTransId="{81C6A64C-2F9E-4B8A-AA3A-BF1676F27D62}"/>
    <dgm:cxn modelId="{52395342-EE25-4614-8F53-7B1AC4C7FE0E}" type="presOf" srcId="{8BA5A377-13CE-4672-A5BF-E4C829BD32F7}" destId="{F21C73B4-69A0-4507-91DF-CC1614CB14B6}" srcOrd="0" destOrd="0" presId="urn:microsoft.com/office/officeart/2005/8/layout/hierarchy3"/>
    <dgm:cxn modelId="{2428E53C-FAD0-491C-B292-EACDE82E54FF}" type="presOf" srcId="{67618E40-2B6C-4435-AABD-9EE3500A843B}" destId="{F8287748-A20C-4D04-ACBF-9EBA67A37E44}" srcOrd="0" destOrd="0" presId="urn:microsoft.com/office/officeart/2005/8/layout/hierarchy3"/>
    <dgm:cxn modelId="{CAA8C3AE-468E-4F40-B6C3-FFCFFB66BBBB}" type="presOf" srcId="{DD891D5E-A2B8-4FC2-941E-C97591829747}" destId="{7D671FC9-9331-485A-9075-8E02ACC0EED4}" srcOrd="0" destOrd="0" presId="urn:microsoft.com/office/officeart/2005/8/layout/hierarchy3"/>
    <dgm:cxn modelId="{119FCB96-A687-4818-8770-AA2B55543709}" srcId="{44555980-84DA-4959-8ADD-3ED0539FFA74}" destId="{61C9AC48-E071-49B5-8A46-9FDA46F876C2}" srcOrd="0" destOrd="0" parTransId="{A1028692-491A-45B8-B2CA-4FDA9BFE2F79}" sibTransId="{19A4FE5B-9D80-489C-BC1A-9D0FE93591FA}"/>
    <dgm:cxn modelId="{0D51B970-26B1-4430-AEE2-456E7D788AF0}" type="presOf" srcId="{44555980-84DA-4959-8ADD-3ED0539FFA74}" destId="{F25AF226-1445-456B-8DF4-279F816C6243}" srcOrd="1" destOrd="0" presId="urn:microsoft.com/office/officeart/2005/8/layout/hierarchy3"/>
    <dgm:cxn modelId="{D55EF518-029A-4D98-A2D9-04A577F7162F}" type="presOf" srcId="{08F0F0A9-8E0D-4888-8742-2FD90CFFF5CC}" destId="{F64355CE-81B1-4B85-BBA7-8C49CD891A2A}" srcOrd="0" destOrd="0" presId="urn:microsoft.com/office/officeart/2005/8/layout/hierarchy3"/>
    <dgm:cxn modelId="{D851DFC4-F599-449D-A354-3BEC7EA53BD7}" type="presOf" srcId="{22FEE150-5880-44A6-A3C9-842B659334DB}" destId="{D074EBBC-E86F-42FE-91F7-D83C9C916BCC}" srcOrd="0" destOrd="0" presId="urn:microsoft.com/office/officeart/2005/8/layout/hierarchy3"/>
    <dgm:cxn modelId="{EAEB2557-D313-42C0-A9B6-13BCE4E9F848}" type="presOf" srcId="{D1A3CB73-02D3-4270-95E5-C63E96965029}" destId="{754B4B69-5ED5-45C3-8EAD-38AFF9885628}" srcOrd="0" destOrd="0" presId="urn:microsoft.com/office/officeart/2005/8/layout/hierarchy3"/>
    <dgm:cxn modelId="{85930B0F-90BC-424F-B94A-607A766D55EE}" srcId="{0BA37D81-FB5E-497F-BDB1-F47AE4EF43DB}" destId="{22FEE150-5880-44A6-A3C9-842B659334DB}" srcOrd="1" destOrd="0" parTransId="{8BA5A377-13CE-4672-A5BF-E4C829BD32F7}" sibTransId="{8075B655-71D6-405A-9B6D-19F10ED42EF4}"/>
    <dgm:cxn modelId="{B592FECC-14EF-4BF6-B133-639E937721EA}" srcId="{44555980-84DA-4959-8ADD-3ED0539FFA74}" destId="{9DCC6E5B-5B9F-476F-B32C-C6BFBCDC68E1}" srcOrd="2" destOrd="0" parTransId="{D1A3CB73-02D3-4270-95E5-C63E96965029}" sibTransId="{1D9318A6-1EA3-48BD-8977-CE263DB2FEB2}"/>
    <dgm:cxn modelId="{6D2A5FF6-49DC-4A18-B3A7-4A5C7D7E3908}" type="presOf" srcId="{44555980-84DA-4959-8ADD-3ED0539FFA74}" destId="{04975C4D-1622-468E-8C48-680D6407C567}" srcOrd="0" destOrd="0" presId="urn:microsoft.com/office/officeart/2005/8/layout/hierarchy3"/>
    <dgm:cxn modelId="{CAE77AE2-E45B-47A5-92BF-83859DEFFD0B}" srcId="{0BA37D81-FB5E-497F-BDB1-F47AE4EF43DB}" destId="{08F0F0A9-8E0D-4888-8742-2FD90CFFF5CC}" srcOrd="3" destOrd="0" parTransId="{688B380B-381D-49E9-9B4E-4292D69F9959}" sibTransId="{017EB195-A5CE-4020-B7C2-A8EE0CE49A39}"/>
    <dgm:cxn modelId="{459DBF0D-53A3-44F8-A521-80164DF91A72}" srcId="{0BA37D81-FB5E-497F-BDB1-F47AE4EF43DB}" destId="{027D6E6A-004E-42B9-87D5-E1CC203728D1}" srcOrd="2" destOrd="0" parTransId="{B71C652D-C72E-441F-98AB-851A8D0B7E2E}" sibTransId="{2F02D8ED-1BB2-4466-9257-D35ACF470B9D}"/>
    <dgm:cxn modelId="{0300C316-988B-403A-B475-58472234094C}" type="presOf" srcId="{9DCC6E5B-5B9F-476F-B32C-C6BFBCDC68E1}" destId="{FA46F276-3E84-4549-BECD-ADF12FF9C951}" srcOrd="0" destOrd="0" presId="urn:microsoft.com/office/officeart/2005/8/layout/hierarchy3"/>
    <dgm:cxn modelId="{7A69A892-4993-4936-B6F3-652BF206F161}" type="presOf" srcId="{B71C652D-C72E-441F-98AB-851A8D0B7E2E}" destId="{9BDD8146-19DF-4950-BAB2-20FE0AFAAB6D}" srcOrd="0" destOrd="0" presId="urn:microsoft.com/office/officeart/2005/8/layout/hierarchy3"/>
    <dgm:cxn modelId="{5350A72A-58D4-4C25-9286-905D6C53A72B}" srcId="{0BA37D81-FB5E-497F-BDB1-F47AE4EF43DB}" destId="{67618E40-2B6C-4435-AABD-9EE3500A843B}" srcOrd="0" destOrd="0" parTransId="{DD891D5E-A2B8-4FC2-941E-C97591829747}" sibTransId="{CD37B897-46AB-43A4-8228-6BF772BCDDA3}"/>
    <dgm:cxn modelId="{D9B4938F-A183-48BD-9AD0-CDA1C1ADF15D}" type="presOf" srcId="{61C9AC48-E071-49B5-8A46-9FDA46F876C2}" destId="{506A0A82-4002-4159-B33A-D729E1B49087}" srcOrd="0" destOrd="0" presId="urn:microsoft.com/office/officeart/2005/8/layout/hierarchy3"/>
    <dgm:cxn modelId="{7954CD1A-EBA8-417B-926E-5222CA46671A}" srcId="{129BD829-776C-47D9-A866-6F79461690A1}" destId="{44555980-84DA-4959-8ADD-3ED0539FFA74}" srcOrd="0" destOrd="0" parTransId="{21169786-2089-41AB-8E7B-D626AE923485}" sibTransId="{1BCA61CF-404F-497E-B3F4-229256FD992F}"/>
    <dgm:cxn modelId="{D596DF3B-B33A-473C-A9F5-E5ADE92EBC77}" type="presParOf" srcId="{16575829-6D08-49AE-A158-D804C878B6F4}" destId="{40B071C5-4B98-4B5C-B296-DCC721A7884F}" srcOrd="0" destOrd="0" presId="urn:microsoft.com/office/officeart/2005/8/layout/hierarchy3"/>
    <dgm:cxn modelId="{5604F9BF-B453-4A4C-B98C-36426B6530BF}" type="presParOf" srcId="{40B071C5-4B98-4B5C-B296-DCC721A7884F}" destId="{38DCA49A-7340-45A0-882F-56A4C09E1E2A}" srcOrd="0" destOrd="0" presId="urn:microsoft.com/office/officeart/2005/8/layout/hierarchy3"/>
    <dgm:cxn modelId="{639124D9-DC2C-4685-88B0-E6CFB775C393}" type="presParOf" srcId="{38DCA49A-7340-45A0-882F-56A4C09E1E2A}" destId="{04975C4D-1622-468E-8C48-680D6407C567}" srcOrd="0" destOrd="0" presId="urn:microsoft.com/office/officeart/2005/8/layout/hierarchy3"/>
    <dgm:cxn modelId="{33EF77A8-8E68-4462-8AA7-B1192FDC6CB2}" type="presParOf" srcId="{38DCA49A-7340-45A0-882F-56A4C09E1E2A}" destId="{F25AF226-1445-456B-8DF4-279F816C6243}" srcOrd="1" destOrd="0" presId="urn:microsoft.com/office/officeart/2005/8/layout/hierarchy3"/>
    <dgm:cxn modelId="{82AABFDA-B0A1-40A9-9CFF-C50FED822585}" type="presParOf" srcId="{40B071C5-4B98-4B5C-B296-DCC721A7884F}" destId="{A1C9BB78-6407-4D2C-A36B-53F652385848}" srcOrd="1" destOrd="0" presId="urn:microsoft.com/office/officeart/2005/8/layout/hierarchy3"/>
    <dgm:cxn modelId="{3F6A8C71-78B2-4A9C-A41A-4B4BC6271A14}" type="presParOf" srcId="{A1C9BB78-6407-4D2C-A36B-53F652385848}" destId="{C3C7EEA2-62BB-4E78-ABA3-A95006A7DC73}" srcOrd="0" destOrd="0" presId="urn:microsoft.com/office/officeart/2005/8/layout/hierarchy3"/>
    <dgm:cxn modelId="{926DE34E-606F-4AA8-81D6-05423B1060C9}" type="presParOf" srcId="{A1C9BB78-6407-4D2C-A36B-53F652385848}" destId="{506A0A82-4002-4159-B33A-D729E1B49087}" srcOrd="1" destOrd="0" presId="urn:microsoft.com/office/officeart/2005/8/layout/hierarchy3"/>
    <dgm:cxn modelId="{B2EF6BB7-7324-45BF-855C-9AE2CA855442}" type="presParOf" srcId="{A1C9BB78-6407-4D2C-A36B-53F652385848}" destId="{A856351C-C867-4781-A8B5-6053227F42C1}" srcOrd="2" destOrd="0" presId="urn:microsoft.com/office/officeart/2005/8/layout/hierarchy3"/>
    <dgm:cxn modelId="{98828504-0B0F-4F1D-AFCE-6569F91DB29E}" type="presParOf" srcId="{A1C9BB78-6407-4D2C-A36B-53F652385848}" destId="{E1C41673-84A3-4110-8828-F1F634613D3A}" srcOrd="3" destOrd="0" presId="urn:microsoft.com/office/officeart/2005/8/layout/hierarchy3"/>
    <dgm:cxn modelId="{D39520B9-7D78-4997-9056-665200A307B3}" type="presParOf" srcId="{A1C9BB78-6407-4D2C-A36B-53F652385848}" destId="{754B4B69-5ED5-45C3-8EAD-38AFF9885628}" srcOrd="4" destOrd="0" presId="urn:microsoft.com/office/officeart/2005/8/layout/hierarchy3"/>
    <dgm:cxn modelId="{8032053B-725F-40F5-A8CA-FA37F3F85C6A}" type="presParOf" srcId="{A1C9BB78-6407-4D2C-A36B-53F652385848}" destId="{FA46F276-3E84-4549-BECD-ADF12FF9C951}" srcOrd="5" destOrd="0" presId="urn:microsoft.com/office/officeart/2005/8/layout/hierarchy3"/>
    <dgm:cxn modelId="{B84BB8AE-7C91-49C1-B545-7AE2E2EEB670}" type="presParOf" srcId="{16575829-6D08-49AE-A158-D804C878B6F4}" destId="{E62E9EB0-F30F-4408-9F77-80B6028D4DDB}" srcOrd="1" destOrd="0" presId="urn:microsoft.com/office/officeart/2005/8/layout/hierarchy3"/>
    <dgm:cxn modelId="{5182DEF2-3141-45D7-838D-B1A347CAABBF}" type="presParOf" srcId="{E62E9EB0-F30F-4408-9F77-80B6028D4DDB}" destId="{58CDC8A4-3A9F-4A75-8DD9-8F71550A1C3B}" srcOrd="0" destOrd="0" presId="urn:microsoft.com/office/officeart/2005/8/layout/hierarchy3"/>
    <dgm:cxn modelId="{F4C77A2E-0798-4E52-8C57-AE99D2547CB1}" type="presParOf" srcId="{58CDC8A4-3A9F-4A75-8DD9-8F71550A1C3B}" destId="{19C0D508-9A24-4373-ABCF-45E96C904F11}" srcOrd="0" destOrd="0" presId="urn:microsoft.com/office/officeart/2005/8/layout/hierarchy3"/>
    <dgm:cxn modelId="{4E01611D-047A-446E-80D9-8ADEBD157D04}" type="presParOf" srcId="{58CDC8A4-3A9F-4A75-8DD9-8F71550A1C3B}" destId="{EDBA7A6F-0623-409F-B2ED-06C0F1BD6392}" srcOrd="1" destOrd="0" presId="urn:microsoft.com/office/officeart/2005/8/layout/hierarchy3"/>
    <dgm:cxn modelId="{EDA45CC1-8816-4D59-91AD-92131CC0C78C}" type="presParOf" srcId="{E62E9EB0-F30F-4408-9F77-80B6028D4DDB}" destId="{34F64B96-3265-4960-BAB0-7453D51A69CF}" srcOrd="1" destOrd="0" presId="urn:microsoft.com/office/officeart/2005/8/layout/hierarchy3"/>
    <dgm:cxn modelId="{E67FE3B7-7757-4DD6-A3E6-FCDF3D718F3C}" type="presParOf" srcId="{34F64B96-3265-4960-BAB0-7453D51A69CF}" destId="{7D671FC9-9331-485A-9075-8E02ACC0EED4}" srcOrd="0" destOrd="0" presId="urn:microsoft.com/office/officeart/2005/8/layout/hierarchy3"/>
    <dgm:cxn modelId="{D1AC766A-EFD5-4AA5-84F9-09588C24A497}" type="presParOf" srcId="{34F64B96-3265-4960-BAB0-7453D51A69CF}" destId="{F8287748-A20C-4D04-ACBF-9EBA67A37E44}" srcOrd="1" destOrd="0" presId="urn:microsoft.com/office/officeart/2005/8/layout/hierarchy3"/>
    <dgm:cxn modelId="{B1EB5DD3-9F84-43B3-8407-3BCFA0431F4A}" type="presParOf" srcId="{34F64B96-3265-4960-BAB0-7453D51A69CF}" destId="{F21C73B4-69A0-4507-91DF-CC1614CB14B6}" srcOrd="2" destOrd="0" presId="urn:microsoft.com/office/officeart/2005/8/layout/hierarchy3"/>
    <dgm:cxn modelId="{302297B7-140C-4F6A-98AB-D46A0F5679AB}" type="presParOf" srcId="{34F64B96-3265-4960-BAB0-7453D51A69CF}" destId="{D074EBBC-E86F-42FE-91F7-D83C9C916BCC}" srcOrd="3" destOrd="0" presId="urn:microsoft.com/office/officeart/2005/8/layout/hierarchy3"/>
    <dgm:cxn modelId="{08F814F2-0E99-44B3-80EA-C48406976781}" type="presParOf" srcId="{34F64B96-3265-4960-BAB0-7453D51A69CF}" destId="{9BDD8146-19DF-4950-BAB2-20FE0AFAAB6D}" srcOrd="4" destOrd="0" presId="urn:microsoft.com/office/officeart/2005/8/layout/hierarchy3"/>
    <dgm:cxn modelId="{717F3BCD-83C2-409D-94F7-307F51E57F4A}" type="presParOf" srcId="{34F64B96-3265-4960-BAB0-7453D51A69CF}" destId="{42A39F6F-25E9-4186-98D4-B54A6E0E8F08}" srcOrd="5" destOrd="0" presId="urn:microsoft.com/office/officeart/2005/8/layout/hierarchy3"/>
    <dgm:cxn modelId="{F61DE2D2-E8BD-434A-8241-B6A43973C095}" type="presParOf" srcId="{34F64B96-3265-4960-BAB0-7453D51A69CF}" destId="{2DE3030C-C429-40C4-8822-A1FE0FBAE6FF}" srcOrd="6" destOrd="0" presId="urn:microsoft.com/office/officeart/2005/8/layout/hierarchy3"/>
    <dgm:cxn modelId="{CBAAF373-EBB4-40FF-8DF9-A7678A8D02D8}" type="presParOf" srcId="{34F64B96-3265-4960-BAB0-7453D51A69CF}" destId="{F64355CE-81B1-4B85-BBA7-8C49CD891A2A}"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34C62F-59E6-4660-97A9-E39FB9064027}" type="doc">
      <dgm:prSet loTypeId="urn:microsoft.com/office/officeart/2005/8/layout/hierarchy3" loCatId="hierarchy" qsTypeId="urn:microsoft.com/office/officeart/2005/8/quickstyle/simple1" qsCatId="simple" csTypeId="urn:microsoft.com/office/officeart/2005/8/colors/accent4_2" csCatId="accent4" phldr="1"/>
      <dgm:spPr/>
      <dgm:t>
        <a:bodyPr/>
        <a:lstStyle/>
        <a:p>
          <a:endParaRPr lang="hu-HU"/>
        </a:p>
      </dgm:t>
    </dgm:pt>
    <dgm:pt modelId="{6BA01210-85A0-4836-A78B-85C20E6A8452}">
      <dgm:prSet custT="1"/>
      <dgm:spPr/>
      <dgm:t>
        <a:bodyPr/>
        <a:lstStyle/>
        <a:p>
          <a:pPr rtl="0"/>
          <a:r>
            <a:rPr lang="hu-HU" sz="2000" dirty="0" smtClean="0"/>
            <a:t>Szerverek</a:t>
          </a:r>
          <a:endParaRPr lang="hu-HU" sz="2000" dirty="0"/>
        </a:p>
      </dgm:t>
    </dgm:pt>
    <dgm:pt modelId="{FC70086B-8019-4D3D-99F7-CF69F2097452}" type="parTrans" cxnId="{0FB74E3B-0749-452B-BFBB-47261AD542E8}">
      <dgm:prSet/>
      <dgm:spPr/>
      <dgm:t>
        <a:bodyPr/>
        <a:lstStyle/>
        <a:p>
          <a:endParaRPr lang="hu-HU"/>
        </a:p>
      </dgm:t>
    </dgm:pt>
    <dgm:pt modelId="{D3CFEBE0-D63D-4485-B559-B95CD4E86679}" type="sibTrans" cxnId="{0FB74E3B-0749-452B-BFBB-47261AD542E8}">
      <dgm:prSet/>
      <dgm:spPr/>
      <dgm:t>
        <a:bodyPr/>
        <a:lstStyle/>
        <a:p>
          <a:endParaRPr lang="hu-HU"/>
        </a:p>
      </dgm:t>
    </dgm:pt>
    <dgm:pt modelId="{C3ED5EA8-AF60-437B-9679-42E62A4A59E0}">
      <dgm:prSet custT="1"/>
      <dgm:spPr/>
      <dgm:t>
        <a:bodyPr/>
        <a:lstStyle/>
        <a:p>
          <a:pPr rtl="0"/>
          <a:r>
            <a:rPr lang="hu-HU" sz="1800" dirty="0" smtClean="0"/>
            <a:t>Erőforrás megosztás, hardverköltség csökkentés</a:t>
          </a:r>
          <a:endParaRPr lang="hu-HU" sz="1800" dirty="0"/>
        </a:p>
      </dgm:t>
    </dgm:pt>
    <dgm:pt modelId="{A7CD7C45-EF44-41D3-B571-776E05247F48}" type="parTrans" cxnId="{20DD0874-032C-4931-A3CF-EFF003FEDF04}">
      <dgm:prSet/>
      <dgm:spPr/>
      <dgm:t>
        <a:bodyPr/>
        <a:lstStyle/>
        <a:p>
          <a:endParaRPr lang="hu-HU"/>
        </a:p>
      </dgm:t>
    </dgm:pt>
    <dgm:pt modelId="{D6EF71F9-F17C-40BD-BC8E-0C08C071BA37}" type="sibTrans" cxnId="{20DD0874-032C-4931-A3CF-EFF003FEDF04}">
      <dgm:prSet/>
      <dgm:spPr/>
      <dgm:t>
        <a:bodyPr/>
        <a:lstStyle/>
        <a:p>
          <a:endParaRPr lang="hu-HU"/>
        </a:p>
      </dgm:t>
    </dgm:pt>
    <dgm:pt modelId="{B553D60E-4954-48F4-8C33-D12FF471BDC4}">
      <dgm:prSet custT="1"/>
      <dgm:spPr/>
      <dgm:t>
        <a:bodyPr/>
        <a:lstStyle/>
        <a:p>
          <a:pPr rtl="0"/>
          <a:r>
            <a:rPr lang="hu-HU" sz="1800" dirty="0" smtClean="0"/>
            <a:t>Energiatakarékosság, terhelésfüggő átcsoportosítás</a:t>
          </a:r>
          <a:endParaRPr lang="hu-HU" sz="1800" dirty="0"/>
        </a:p>
      </dgm:t>
    </dgm:pt>
    <dgm:pt modelId="{9BDAAAF8-E546-4571-97AE-058D232B6A57}" type="parTrans" cxnId="{EAAD2F73-FAC0-410C-BA04-A50D5D9432B4}">
      <dgm:prSet/>
      <dgm:spPr/>
      <dgm:t>
        <a:bodyPr/>
        <a:lstStyle/>
        <a:p>
          <a:endParaRPr lang="hu-HU"/>
        </a:p>
      </dgm:t>
    </dgm:pt>
    <dgm:pt modelId="{F0AEF9FC-EEA2-46F2-9D34-A35DD6F157BD}" type="sibTrans" cxnId="{EAAD2F73-FAC0-410C-BA04-A50D5D9432B4}">
      <dgm:prSet/>
      <dgm:spPr/>
      <dgm:t>
        <a:bodyPr/>
        <a:lstStyle/>
        <a:p>
          <a:endParaRPr lang="hu-HU"/>
        </a:p>
      </dgm:t>
    </dgm:pt>
    <dgm:pt modelId="{B16447A5-5D89-42C7-B25C-C714564BC69A}">
      <dgm:prSet custT="1"/>
      <dgm:spPr/>
      <dgm:t>
        <a:bodyPr/>
        <a:lstStyle/>
        <a:p>
          <a:pPr rtl="0"/>
          <a:r>
            <a:rPr lang="hu-HU" sz="1800" dirty="0" smtClean="0"/>
            <a:t>Könnyű erőforrás átrendezés („kéne nekem most gyorsan még 4GB RAM és még 2 processzormag a gépembe…” </a:t>
          </a:r>
          <a:endParaRPr lang="hu-HU" sz="1800" dirty="0"/>
        </a:p>
      </dgm:t>
    </dgm:pt>
    <dgm:pt modelId="{C9CAEB8B-0982-442C-936E-803CF21387BF}" type="parTrans" cxnId="{40518D5A-F4C0-4333-8714-0C41180B30AE}">
      <dgm:prSet/>
      <dgm:spPr/>
      <dgm:t>
        <a:bodyPr/>
        <a:lstStyle/>
        <a:p>
          <a:endParaRPr lang="hu-HU"/>
        </a:p>
      </dgm:t>
    </dgm:pt>
    <dgm:pt modelId="{D8594668-7EC7-4A7D-A8F8-38A2DAC134F9}" type="sibTrans" cxnId="{40518D5A-F4C0-4333-8714-0C41180B30AE}">
      <dgm:prSet/>
      <dgm:spPr/>
      <dgm:t>
        <a:bodyPr/>
        <a:lstStyle/>
        <a:p>
          <a:endParaRPr lang="hu-HU"/>
        </a:p>
      </dgm:t>
    </dgm:pt>
    <dgm:pt modelId="{B9261F4A-A414-4A06-B824-8D1143030004}">
      <dgm:prSet custT="1"/>
      <dgm:spPr/>
      <dgm:t>
        <a:bodyPr/>
        <a:lstStyle/>
        <a:p>
          <a:pPr rtl="0"/>
          <a:r>
            <a:rPr lang="hu-HU" sz="1800" dirty="0" smtClean="0"/>
            <a:t>Ideiglenes tesztkörnyezetek gyors kiépítése („…és még két ugyanilyen gép is kéne, de csak a jövő hétig”)</a:t>
          </a:r>
          <a:endParaRPr lang="hu-HU" sz="1800" dirty="0"/>
        </a:p>
      </dgm:t>
    </dgm:pt>
    <dgm:pt modelId="{1809ED73-FB42-483A-B2EF-37AB3DD73B99}" type="parTrans" cxnId="{2D99EEB8-6332-4DBC-A901-6C03B950C721}">
      <dgm:prSet/>
      <dgm:spPr/>
      <dgm:t>
        <a:bodyPr/>
        <a:lstStyle/>
        <a:p>
          <a:endParaRPr lang="hu-HU"/>
        </a:p>
      </dgm:t>
    </dgm:pt>
    <dgm:pt modelId="{386E2C03-FE7F-4E86-A499-46AD97719E62}" type="sibTrans" cxnId="{2D99EEB8-6332-4DBC-A901-6C03B950C721}">
      <dgm:prSet/>
      <dgm:spPr/>
      <dgm:t>
        <a:bodyPr/>
        <a:lstStyle/>
        <a:p>
          <a:endParaRPr lang="hu-HU"/>
        </a:p>
      </dgm:t>
    </dgm:pt>
    <dgm:pt modelId="{B992D1AB-E944-476C-8E2D-E8B0B88ADE77}">
      <dgm:prSet custT="1"/>
      <dgm:spPr/>
      <dgm:t>
        <a:bodyPr/>
        <a:lstStyle/>
        <a:p>
          <a:pPr rtl="0"/>
          <a:r>
            <a:rPr lang="hu-HU" sz="1800" dirty="0" smtClean="0"/>
            <a:t>Életciklus kezelés - szerverek könnyű létrehozása, kezelése, mentése, üzembiztos működtetése, nyilvántartása</a:t>
          </a:r>
          <a:endParaRPr lang="hu-HU" sz="1800" dirty="0"/>
        </a:p>
      </dgm:t>
    </dgm:pt>
    <dgm:pt modelId="{9FD73864-972D-42B2-B632-59EA7DA1A0AD}" type="parTrans" cxnId="{CDA48BB6-4A0C-41E7-8FBB-CFD5787FD910}">
      <dgm:prSet/>
      <dgm:spPr/>
      <dgm:t>
        <a:bodyPr/>
        <a:lstStyle/>
        <a:p>
          <a:endParaRPr lang="hu-HU"/>
        </a:p>
      </dgm:t>
    </dgm:pt>
    <dgm:pt modelId="{5F735AAB-DDA3-4BFF-98EE-B93D52F06A18}" type="sibTrans" cxnId="{CDA48BB6-4A0C-41E7-8FBB-CFD5787FD910}">
      <dgm:prSet/>
      <dgm:spPr/>
      <dgm:t>
        <a:bodyPr/>
        <a:lstStyle/>
        <a:p>
          <a:endParaRPr lang="hu-HU"/>
        </a:p>
      </dgm:t>
    </dgm:pt>
    <dgm:pt modelId="{C8C4F67C-8B31-4790-B96A-4AC828A5B957}">
      <dgm:prSet custT="1"/>
      <dgm:spPr/>
      <dgm:t>
        <a:bodyPr/>
        <a:lstStyle/>
        <a:p>
          <a:pPr rtl="0"/>
          <a:r>
            <a:rPr lang="hu-HU" sz="1800" dirty="0" err="1" smtClean="0"/>
            <a:t>Desktop</a:t>
          </a:r>
          <a:r>
            <a:rPr lang="hu-HU" sz="1800" dirty="0" smtClean="0"/>
            <a:t> gépek kiváltása szerveren futó virtuális gépekkel – nem kell </a:t>
          </a:r>
          <a:r>
            <a:rPr lang="hu-HU" sz="1800" dirty="0" err="1" smtClean="0"/>
            <a:t>desktop</a:t>
          </a:r>
          <a:r>
            <a:rPr lang="hu-HU" sz="1800" dirty="0" smtClean="0"/>
            <a:t> gépeket menedzselni (VDI)</a:t>
          </a:r>
          <a:endParaRPr lang="hu-HU" sz="1800" dirty="0"/>
        </a:p>
      </dgm:t>
    </dgm:pt>
    <dgm:pt modelId="{29B1FD4D-3CA6-4DDB-A615-53922FF216CB}" type="parTrans" cxnId="{E06B7935-41CD-4509-A25E-A7A58A10EAC0}">
      <dgm:prSet/>
      <dgm:spPr/>
      <dgm:t>
        <a:bodyPr/>
        <a:lstStyle/>
        <a:p>
          <a:endParaRPr lang="hu-HU"/>
        </a:p>
      </dgm:t>
    </dgm:pt>
    <dgm:pt modelId="{7C906742-220D-4098-BB06-8E4FF297B960}" type="sibTrans" cxnId="{E06B7935-41CD-4509-A25E-A7A58A10EAC0}">
      <dgm:prSet/>
      <dgm:spPr/>
      <dgm:t>
        <a:bodyPr/>
        <a:lstStyle/>
        <a:p>
          <a:endParaRPr lang="hu-HU"/>
        </a:p>
      </dgm:t>
    </dgm:pt>
    <dgm:pt modelId="{82DA56D6-5815-45CA-9A40-9429CAA8748B}">
      <dgm:prSet custT="1"/>
      <dgm:spPr/>
      <dgm:t>
        <a:bodyPr/>
        <a:lstStyle/>
        <a:p>
          <a:pPr rtl="0"/>
          <a:r>
            <a:rPr lang="hu-HU" sz="2000" dirty="0" smtClean="0"/>
            <a:t>Mobil / beágyazott</a:t>
          </a:r>
          <a:endParaRPr lang="hu-HU" sz="2000" dirty="0"/>
        </a:p>
      </dgm:t>
    </dgm:pt>
    <dgm:pt modelId="{03E561C0-BC75-4158-AB07-6903500E4B26}" type="parTrans" cxnId="{926A0E09-0CDD-44A9-80F8-DCA8A29E96AA}">
      <dgm:prSet/>
      <dgm:spPr/>
      <dgm:t>
        <a:bodyPr/>
        <a:lstStyle/>
        <a:p>
          <a:endParaRPr lang="hu-HU"/>
        </a:p>
      </dgm:t>
    </dgm:pt>
    <dgm:pt modelId="{280EE1FC-BCE8-49D1-A450-45F3CA670269}" type="sibTrans" cxnId="{926A0E09-0CDD-44A9-80F8-DCA8A29E96AA}">
      <dgm:prSet/>
      <dgm:spPr/>
      <dgm:t>
        <a:bodyPr/>
        <a:lstStyle/>
        <a:p>
          <a:endParaRPr lang="hu-HU"/>
        </a:p>
      </dgm:t>
    </dgm:pt>
    <dgm:pt modelId="{4998578A-AAA3-441C-B9F4-02BA5C47DBC7}">
      <dgm:prSet/>
      <dgm:spPr/>
      <dgm:t>
        <a:bodyPr/>
        <a:lstStyle/>
        <a:p>
          <a:pPr rtl="0"/>
          <a:r>
            <a:rPr lang="hu-HU" dirty="0" smtClean="0"/>
            <a:t>Kritikus feladatok szétválasztása, üzembiztosság, biztonság</a:t>
          </a:r>
          <a:endParaRPr lang="hu-HU" dirty="0"/>
        </a:p>
      </dgm:t>
    </dgm:pt>
    <dgm:pt modelId="{9F74F149-9E4D-41AC-9968-A77453CE12E8}" type="parTrans" cxnId="{541FD49C-3B50-4668-851C-71C201B505E1}">
      <dgm:prSet/>
      <dgm:spPr/>
      <dgm:t>
        <a:bodyPr/>
        <a:lstStyle/>
        <a:p>
          <a:endParaRPr lang="hu-HU"/>
        </a:p>
      </dgm:t>
    </dgm:pt>
    <dgm:pt modelId="{02987271-F87B-48D8-A994-EC3EAF9A2367}" type="sibTrans" cxnId="{541FD49C-3B50-4668-851C-71C201B505E1}">
      <dgm:prSet/>
      <dgm:spPr/>
      <dgm:t>
        <a:bodyPr/>
        <a:lstStyle/>
        <a:p>
          <a:endParaRPr lang="hu-HU"/>
        </a:p>
      </dgm:t>
    </dgm:pt>
    <dgm:pt modelId="{110D6A02-1D7D-4739-92AC-B06F3E233690}">
      <dgm:prSet/>
      <dgm:spPr/>
      <dgm:t>
        <a:bodyPr/>
        <a:lstStyle/>
        <a:p>
          <a:pPr rtl="0"/>
          <a:r>
            <a:rPr lang="hu-HU" dirty="0" smtClean="0"/>
            <a:t>Mobil eszközök: céges és saját környezet szétválasztása </a:t>
          </a:r>
          <a:endParaRPr lang="hu-HU" dirty="0"/>
        </a:p>
      </dgm:t>
    </dgm:pt>
    <dgm:pt modelId="{7BB7614C-912F-4E38-A837-2FE334FE1C25}" type="parTrans" cxnId="{90BF6BB7-8AFD-45A8-8220-92349AF54647}">
      <dgm:prSet/>
      <dgm:spPr/>
      <dgm:t>
        <a:bodyPr/>
        <a:lstStyle/>
        <a:p>
          <a:endParaRPr lang="hu-HU"/>
        </a:p>
      </dgm:t>
    </dgm:pt>
    <dgm:pt modelId="{544FF173-C79C-40B9-B570-05FEFCA6A676}" type="sibTrans" cxnId="{90BF6BB7-8AFD-45A8-8220-92349AF54647}">
      <dgm:prSet/>
      <dgm:spPr/>
      <dgm:t>
        <a:bodyPr/>
        <a:lstStyle/>
        <a:p>
          <a:endParaRPr lang="hu-HU"/>
        </a:p>
      </dgm:t>
    </dgm:pt>
    <dgm:pt modelId="{D765DB09-9323-4F5B-981E-323A2264A601}" type="pres">
      <dgm:prSet presAssocID="{3834C62F-59E6-4660-97A9-E39FB9064027}" presName="diagram" presStyleCnt="0">
        <dgm:presLayoutVars>
          <dgm:chPref val="1"/>
          <dgm:dir/>
          <dgm:animOne val="branch"/>
          <dgm:animLvl val="lvl"/>
          <dgm:resizeHandles/>
        </dgm:presLayoutVars>
      </dgm:prSet>
      <dgm:spPr/>
      <dgm:t>
        <a:bodyPr/>
        <a:lstStyle/>
        <a:p>
          <a:endParaRPr lang="hu-HU"/>
        </a:p>
      </dgm:t>
    </dgm:pt>
    <dgm:pt modelId="{6DD15853-B17E-4447-94AF-A44FB798822C}" type="pres">
      <dgm:prSet presAssocID="{6BA01210-85A0-4836-A78B-85C20E6A8452}" presName="root" presStyleCnt="0"/>
      <dgm:spPr/>
    </dgm:pt>
    <dgm:pt modelId="{3D255F51-0E37-4857-A4CD-4F3B663AF077}" type="pres">
      <dgm:prSet presAssocID="{6BA01210-85A0-4836-A78B-85C20E6A8452}" presName="rootComposite" presStyleCnt="0"/>
      <dgm:spPr/>
    </dgm:pt>
    <dgm:pt modelId="{9498638D-0DB4-4C3D-9667-939B155F8B3D}" type="pres">
      <dgm:prSet presAssocID="{6BA01210-85A0-4836-A78B-85C20E6A8452}" presName="rootText" presStyleLbl="node1" presStyleIdx="0" presStyleCnt="2"/>
      <dgm:spPr/>
      <dgm:t>
        <a:bodyPr/>
        <a:lstStyle/>
        <a:p>
          <a:endParaRPr lang="hu-HU"/>
        </a:p>
      </dgm:t>
    </dgm:pt>
    <dgm:pt modelId="{639B2D8F-0F64-4C11-9DB0-8B0F99103BD5}" type="pres">
      <dgm:prSet presAssocID="{6BA01210-85A0-4836-A78B-85C20E6A8452}" presName="rootConnector" presStyleLbl="node1" presStyleIdx="0" presStyleCnt="2"/>
      <dgm:spPr/>
      <dgm:t>
        <a:bodyPr/>
        <a:lstStyle/>
        <a:p>
          <a:endParaRPr lang="hu-HU"/>
        </a:p>
      </dgm:t>
    </dgm:pt>
    <dgm:pt modelId="{840035C1-F44F-4E7D-8F68-C2EC11E0E7DF}" type="pres">
      <dgm:prSet presAssocID="{6BA01210-85A0-4836-A78B-85C20E6A8452}" presName="childShape" presStyleCnt="0"/>
      <dgm:spPr/>
    </dgm:pt>
    <dgm:pt modelId="{DADBA819-43DB-4000-AEF0-3D2119CC435C}" type="pres">
      <dgm:prSet presAssocID="{A7CD7C45-EF44-41D3-B571-776E05247F48}" presName="Name13" presStyleLbl="parChTrans1D2" presStyleIdx="0" presStyleCnt="8"/>
      <dgm:spPr/>
      <dgm:t>
        <a:bodyPr/>
        <a:lstStyle/>
        <a:p>
          <a:endParaRPr lang="hu-HU"/>
        </a:p>
      </dgm:t>
    </dgm:pt>
    <dgm:pt modelId="{D3D4C942-BF73-4139-A7D7-37A316800629}" type="pres">
      <dgm:prSet presAssocID="{C3ED5EA8-AF60-437B-9679-42E62A4A59E0}" presName="childText" presStyleLbl="bgAcc1" presStyleIdx="0" presStyleCnt="8" custScaleX="543204">
        <dgm:presLayoutVars>
          <dgm:bulletEnabled val="1"/>
        </dgm:presLayoutVars>
      </dgm:prSet>
      <dgm:spPr/>
      <dgm:t>
        <a:bodyPr/>
        <a:lstStyle/>
        <a:p>
          <a:endParaRPr lang="hu-HU"/>
        </a:p>
      </dgm:t>
    </dgm:pt>
    <dgm:pt modelId="{D18AEF4D-3EA9-4601-AD75-A26CB92F70FC}" type="pres">
      <dgm:prSet presAssocID="{9BDAAAF8-E546-4571-97AE-058D232B6A57}" presName="Name13" presStyleLbl="parChTrans1D2" presStyleIdx="1" presStyleCnt="8"/>
      <dgm:spPr/>
      <dgm:t>
        <a:bodyPr/>
        <a:lstStyle/>
        <a:p>
          <a:endParaRPr lang="hu-HU"/>
        </a:p>
      </dgm:t>
    </dgm:pt>
    <dgm:pt modelId="{49960799-EC72-4842-B188-A8350ECDEB81}" type="pres">
      <dgm:prSet presAssocID="{B553D60E-4954-48F4-8C33-D12FF471BDC4}" presName="childText" presStyleLbl="bgAcc1" presStyleIdx="1" presStyleCnt="8" custScaleX="544515">
        <dgm:presLayoutVars>
          <dgm:bulletEnabled val="1"/>
        </dgm:presLayoutVars>
      </dgm:prSet>
      <dgm:spPr/>
      <dgm:t>
        <a:bodyPr/>
        <a:lstStyle/>
        <a:p>
          <a:endParaRPr lang="hu-HU"/>
        </a:p>
      </dgm:t>
    </dgm:pt>
    <dgm:pt modelId="{C0A77480-0FB4-4271-BF0C-65D8E76E9366}" type="pres">
      <dgm:prSet presAssocID="{C9CAEB8B-0982-442C-936E-803CF21387BF}" presName="Name13" presStyleLbl="parChTrans1D2" presStyleIdx="2" presStyleCnt="8"/>
      <dgm:spPr/>
      <dgm:t>
        <a:bodyPr/>
        <a:lstStyle/>
        <a:p>
          <a:endParaRPr lang="hu-HU"/>
        </a:p>
      </dgm:t>
    </dgm:pt>
    <dgm:pt modelId="{4670271C-F5CE-4974-B12D-0D9345B90426}" type="pres">
      <dgm:prSet presAssocID="{B16447A5-5D89-42C7-B25C-C714564BC69A}" presName="childText" presStyleLbl="bgAcc1" presStyleIdx="2" presStyleCnt="8" custScaleX="543206">
        <dgm:presLayoutVars>
          <dgm:bulletEnabled val="1"/>
        </dgm:presLayoutVars>
      </dgm:prSet>
      <dgm:spPr/>
      <dgm:t>
        <a:bodyPr/>
        <a:lstStyle/>
        <a:p>
          <a:endParaRPr lang="hu-HU"/>
        </a:p>
      </dgm:t>
    </dgm:pt>
    <dgm:pt modelId="{B4B5B137-D997-490F-9B93-E3258A38B4E8}" type="pres">
      <dgm:prSet presAssocID="{1809ED73-FB42-483A-B2EF-37AB3DD73B99}" presName="Name13" presStyleLbl="parChTrans1D2" presStyleIdx="3" presStyleCnt="8"/>
      <dgm:spPr/>
      <dgm:t>
        <a:bodyPr/>
        <a:lstStyle/>
        <a:p>
          <a:endParaRPr lang="hu-HU"/>
        </a:p>
      </dgm:t>
    </dgm:pt>
    <dgm:pt modelId="{0876BE81-42BB-4B53-8892-F28051B4ACC0}" type="pres">
      <dgm:prSet presAssocID="{B9261F4A-A414-4A06-B824-8D1143030004}" presName="childText" presStyleLbl="bgAcc1" presStyleIdx="3" presStyleCnt="8" custScaleX="541893">
        <dgm:presLayoutVars>
          <dgm:bulletEnabled val="1"/>
        </dgm:presLayoutVars>
      </dgm:prSet>
      <dgm:spPr/>
      <dgm:t>
        <a:bodyPr/>
        <a:lstStyle/>
        <a:p>
          <a:endParaRPr lang="hu-HU"/>
        </a:p>
      </dgm:t>
    </dgm:pt>
    <dgm:pt modelId="{CDBF661A-0352-460F-89E1-7492199BAEAD}" type="pres">
      <dgm:prSet presAssocID="{9FD73864-972D-42B2-B632-59EA7DA1A0AD}" presName="Name13" presStyleLbl="parChTrans1D2" presStyleIdx="4" presStyleCnt="8"/>
      <dgm:spPr/>
      <dgm:t>
        <a:bodyPr/>
        <a:lstStyle/>
        <a:p>
          <a:endParaRPr lang="hu-HU"/>
        </a:p>
      </dgm:t>
    </dgm:pt>
    <dgm:pt modelId="{7B5D9528-B3FC-4DF8-B6FA-C83DCD61C200}" type="pres">
      <dgm:prSet presAssocID="{B992D1AB-E944-476C-8E2D-E8B0B88ADE77}" presName="childText" presStyleLbl="bgAcc1" presStyleIdx="4" presStyleCnt="8" custScaleX="543204">
        <dgm:presLayoutVars>
          <dgm:bulletEnabled val="1"/>
        </dgm:presLayoutVars>
      </dgm:prSet>
      <dgm:spPr/>
      <dgm:t>
        <a:bodyPr/>
        <a:lstStyle/>
        <a:p>
          <a:endParaRPr lang="hu-HU"/>
        </a:p>
      </dgm:t>
    </dgm:pt>
    <dgm:pt modelId="{6B0C207B-30C1-42DA-B469-D5C00F555D1B}" type="pres">
      <dgm:prSet presAssocID="{29B1FD4D-3CA6-4DDB-A615-53922FF216CB}" presName="Name13" presStyleLbl="parChTrans1D2" presStyleIdx="5" presStyleCnt="8"/>
      <dgm:spPr/>
      <dgm:t>
        <a:bodyPr/>
        <a:lstStyle/>
        <a:p>
          <a:endParaRPr lang="hu-HU"/>
        </a:p>
      </dgm:t>
    </dgm:pt>
    <dgm:pt modelId="{4FEC370A-29AF-4332-9166-56F77BF27164}" type="pres">
      <dgm:prSet presAssocID="{C8C4F67C-8B31-4790-B96A-4AC828A5B957}" presName="childText" presStyleLbl="bgAcc1" presStyleIdx="5" presStyleCnt="8" custScaleX="543203">
        <dgm:presLayoutVars>
          <dgm:bulletEnabled val="1"/>
        </dgm:presLayoutVars>
      </dgm:prSet>
      <dgm:spPr/>
      <dgm:t>
        <a:bodyPr/>
        <a:lstStyle/>
        <a:p>
          <a:endParaRPr lang="hu-HU"/>
        </a:p>
      </dgm:t>
    </dgm:pt>
    <dgm:pt modelId="{81916EDF-A57A-46EB-931C-D4BE23D9DE53}" type="pres">
      <dgm:prSet presAssocID="{82DA56D6-5815-45CA-9A40-9429CAA8748B}" presName="root" presStyleCnt="0"/>
      <dgm:spPr/>
    </dgm:pt>
    <dgm:pt modelId="{134BDB83-0359-4BD9-A4F0-FF80215745CC}" type="pres">
      <dgm:prSet presAssocID="{82DA56D6-5815-45CA-9A40-9429CAA8748B}" presName="rootComposite" presStyleCnt="0"/>
      <dgm:spPr/>
    </dgm:pt>
    <dgm:pt modelId="{EDE4C970-0230-4641-AA1C-4781BF982694}" type="pres">
      <dgm:prSet presAssocID="{82DA56D6-5815-45CA-9A40-9429CAA8748B}" presName="rootText" presStyleLbl="node1" presStyleIdx="1" presStyleCnt="2"/>
      <dgm:spPr/>
      <dgm:t>
        <a:bodyPr/>
        <a:lstStyle/>
        <a:p>
          <a:endParaRPr lang="hu-HU"/>
        </a:p>
      </dgm:t>
    </dgm:pt>
    <dgm:pt modelId="{EFEDC845-CDB8-42A3-90EA-5267F155D74B}" type="pres">
      <dgm:prSet presAssocID="{82DA56D6-5815-45CA-9A40-9429CAA8748B}" presName="rootConnector" presStyleLbl="node1" presStyleIdx="1" presStyleCnt="2"/>
      <dgm:spPr/>
      <dgm:t>
        <a:bodyPr/>
        <a:lstStyle/>
        <a:p>
          <a:endParaRPr lang="hu-HU"/>
        </a:p>
      </dgm:t>
    </dgm:pt>
    <dgm:pt modelId="{1AB339D5-7C11-4778-B1BC-ABC027E52C2D}" type="pres">
      <dgm:prSet presAssocID="{82DA56D6-5815-45CA-9A40-9429CAA8748B}" presName="childShape" presStyleCnt="0"/>
      <dgm:spPr/>
    </dgm:pt>
    <dgm:pt modelId="{30870363-F263-4DCA-9F93-BC413A8A98DA}" type="pres">
      <dgm:prSet presAssocID="{9F74F149-9E4D-41AC-9968-A77453CE12E8}" presName="Name13" presStyleLbl="parChTrans1D2" presStyleIdx="6" presStyleCnt="8"/>
      <dgm:spPr/>
      <dgm:t>
        <a:bodyPr/>
        <a:lstStyle/>
        <a:p>
          <a:endParaRPr lang="hu-HU"/>
        </a:p>
      </dgm:t>
    </dgm:pt>
    <dgm:pt modelId="{666D30CB-ADB2-4CB5-832D-06023D95D53D}" type="pres">
      <dgm:prSet presAssocID="{4998578A-AAA3-441C-B9F4-02BA5C47DBC7}" presName="childText" presStyleLbl="bgAcc1" presStyleIdx="6" presStyleCnt="8" custScaleX="218400">
        <dgm:presLayoutVars>
          <dgm:bulletEnabled val="1"/>
        </dgm:presLayoutVars>
      </dgm:prSet>
      <dgm:spPr/>
      <dgm:t>
        <a:bodyPr/>
        <a:lstStyle/>
        <a:p>
          <a:endParaRPr lang="hu-HU"/>
        </a:p>
      </dgm:t>
    </dgm:pt>
    <dgm:pt modelId="{E114FCB8-4383-44DC-B790-E8B56F21F5ED}" type="pres">
      <dgm:prSet presAssocID="{7BB7614C-912F-4E38-A837-2FE334FE1C25}" presName="Name13" presStyleLbl="parChTrans1D2" presStyleIdx="7" presStyleCnt="8"/>
      <dgm:spPr/>
      <dgm:t>
        <a:bodyPr/>
        <a:lstStyle/>
        <a:p>
          <a:endParaRPr lang="hu-HU"/>
        </a:p>
      </dgm:t>
    </dgm:pt>
    <dgm:pt modelId="{07855193-BE1B-4957-892B-E14EE6B53C75}" type="pres">
      <dgm:prSet presAssocID="{110D6A02-1D7D-4739-92AC-B06F3E233690}" presName="childText" presStyleLbl="bgAcc1" presStyleIdx="7" presStyleCnt="8" custScaleX="210144">
        <dgm:presLayoutVars>
          <dgm:bulletEnabled val="1"/>
        </dgm:presLayoutVars>
      </dgm:prSet>
      <dgm:spPr/>
      <dgm:t>
        <a:bodyPr/>
        <a:lstStyle/>
        <a:p>
          <a:endParaRPr lang="hu-HU"/>
        </a:p>
      </dgm:t>
    </dgm:pt>
  </dgm:ptLst>
  <dgm:cxnLst>
    <dgm:cxn modelId="{E06B7935-41CD-4509-A25E-A7A58A10EAC0}" srcId="{6BA01210-85A0-4836-A78B-85C20E6A8452}" destId="{C8C4F67C-8B31-4790-B96A-4AC828A5B957}" srcOrd="5" destOrd="0" parTransId="{29B1FD4D-3CA6-4DDB-A615-53922FF216CB}" sibTransId="{7C906742-220D-4098-BB06-8E4FF297B960}"/>
    <dgm:cxn modelId="{2F7DC4F1-A64C-47EA-AA1C-FB0B596A9FA7}" type="presOf" srcId="{B553D60E-4954-48F4-8C33-D12FF471BDC4}" destId="{49960799-EC72-4842-B188-A8350ECDEB81}" srcOrd="0" destOrd="0" presId="urn:microsoft.com/office/officeart/2005/8/layout/hierarchy3"/>
    <dgm:cxn modelId="{AB062EE5-D0AB-42FF-9E12-6947DD295209}" type="presOf" srcId="{3834C62F-59E6-4660-97A9-E39FB9064027}" destId="{D765DB09-9323-4F5B-981E-323A2264A601}" srcOrd="0" destOrd="0" presId="urn:microsoft.com/office/officeart/2005/8/layout/hierarchy3"/>
    <dgm:cxn modelId="{0FB74E3B-0749-452B-BFBB-47261AD542E8}" srcId="{3834C62F-59E6-4660-97A9-E39FB9064027}" destId="{6BA01210-85A0-4836-A78B-85C20E6A8452}" srcOrd="0" destOrd="0" parTransId="{FC70086B-8019-4D3D-99F7-CF69F2097452}" sibTransId="{D3CFEBE0-D63D-4485-B559-B95CD4E86679}"/>
    <dgm:cxn modelId="{55E45F80-1A55-45F2-A0B8-12FAA5078FA2}" type="presOf" srcId="{B16447A5-5D89-42C7-B25C-C714564BC69A}" destId="{4670271C-F5CE-4974-B12D-0D9345B90426}" srcOrd="0" destOrd="0" presId="urn:microsoft.com/office/officeart/2005/8/layout/hierarchy3"/>
    <dgm:cxn modelId="{D7BDF366-17FC-498D-9BE6-E38ECEFDE714}" type="presOf" srcId="{82DA56D6-5815-45CA-9A40-9429CAA8748B}" destId="{EDE4C970-0230-4641-AA1C-4781BF982694}" srcOrd="0" destOrd="0" presId="urn:microsoft.com/office/officeart/2005/8/layout/hierarchy3"/>
    <dgm:cxn modelId="{B2521B83-69CC-4C39-B81C-F5E04596A5C1}" type="presOf" srcId="{1809ED73-FB42-483A-B2EF-37AB3DD73B99}" destId="{B4B5B137-D997-490F-9B93-E3258A38B4E8}" srcOrd="0" destOrd="0" presId="urn:microsoft.com/office/officeart/2005/8/layout/hierarchy3"/>
    <dgm:cxn modelId="{039E5395-835F-4E75-A6AE-F16278D2B784}" type="presOf" srcId="{B9261F4A-A414-4A06-B824-8D1143030004}" destId="{0876BE81-42BB-4B53-8892-F28051B4ACC0}" srcOrd="0" destOrd="0" presId="urn:microsoft.com/office/officeart/2005/8/layout/hierarchy3"/>
    <dgm:cxn modelId="{2A900FA9-6644-4A84-98C8-DDA4B0C8F231}" type="presOf" srcId="{C9CAEB8B-0982-442C-936E-803CF21387BF}" destId="{C0A77480-0FB4-4271-BF0C-65D8E76E9366}" srcOrd="0" destOrd="0" presId="urn:microsoft.com/office/officeart/2005/8/layout/hierarchy3"/>
    <dgm:cxn modelId="{90BF6BB7-8AFD-45A8-8220-92349AF54647}" srcId="{82DA56D6-5815-45CA-9A40-9429CAA8748B}" destId="{110D6A02-1D7D-4739-92AC-B06F3E233690}" srcOrd="1" destOrd="0" parTransId="{7BB7614C-912F-4E38-A837-2FE334FE1C25}" sibTransId="{544FF173-C79C-40B9-B570-05FEFCA6A676}"/>
    <dgm:cxn modelId="{BCFFBC14-526A-4D9C-9AA5-0A8DCFFFFF24}" type="presOf" srcId="{9F74F149-9E4D-41AC-9968-A77453CE12E8}" destId="{30870363-F263-4DCA-9F93-BC413A8A98DA}" srcOrd="0" destOrd="0" presId="urn:microsoft.com/office/officeart/2005/8/layout/hierarchy3"/>
    <dgm:cxn modelId="{660738EF-4B20-47F1-891B-7A9594F94934}" type="presOf" srcId="{9FD73864-972D-42B2-B632-59EA7DA1A0AD}" destId="{CDBF661A-0352-460F-89E1-7492199BAEAD}" srcOrd="0" destOrd="0" presId="urn:microsoft.com/office/officeart/2005/8/layout/hierarchy3"/>
    <dgm:cxn modelId="{7EE92332-E83F-4577-976C-EB6172E095F3}" type="presOf" srcId="{6BA01210-85A0-4836-A78B-85C20E6A8452}" destId="{9498638D-0DB4-4C3D-9667-939B155F8B3D}" srcOrd="0" destOrd="0" presId="urn:microsoft.com/office/officeart/2005/8/layout/hierarchy3"/>
    <dgm:cxn modelId="{BEAF41E1-6CAF-4C70-AAD5-7404D430DB7A}" type="presOf" srcId="{82DA56D6-5815-45CA-9A40-9429CAA8748B}" destId="{EFEDC845-CDB8-42A3-90EA-5267F155D74B}" srcOrd="1" destOrd="0" presId="urn:microsoft.com/office/officeart/2005/8/layout/hierarchy3"/>
    <dgm:cxn modelId="{57014A82-98E8-4664-A402-C8519953760A}" type="presOf" srcId="{29B1FD4D-3CA6-4DDB-A615-53922FF216CB}" destId="{6B0C207B-30C1-42DA-B469-D5C00F555D1B}" srcOrd="0" destOrd="0" presId="urn:microsoft.com/office/officeart/2005/8/layout/hierarchy3"/>
    <dgm:cxn modelId="{20DD0874-032C-4931-A3CF-EFF003FEDF04}" srcId="{6BA01210-85A0-4836-A78B-85C20E6A8452}" destId="{C3ED5EA8-AF60-437B-9679-42E62A4A59E0}" srcOrd="0" destOrd="0" parTransId="{A7CD7C45-EF44-41D3-B571-776E05247F48}" sibTransId="{D6EF71F9-F17C-40BD-BC8E-0C08C071BA37}"/>
    <dgm:cxn modelId="{8F456171-E0EE-42D7-A435-8E706CF37D3B}" type="presOf" srcId="{7BB7614C-912F-4E38-A837-2FE334FE1C25}" destId="{E114FCB8-4383-44DC-B790-E8B56F21F5ED}" srcOrd="0" destOrd="0" presId="urn:microsoft.com/office/officeart/2005/8/layout/hierarchy3"/>
    <dgm:cxn modelId="{CF568A61-A7BD-4875-AC66-8861DA545EB7}" type="presOf" srcId="{4998578A-AAA3-441C-B9F4-02BA5C47DBC7}" destId="{666D30CB-ADB2-4CB5-832D-06023D95D53D}" srcOrd="0" destOrd="0" presId="urn:microsoft.com/office/officeart/2005/8/layout/hierarchy3"/>
    <dgm:cxn modelId="{541FD49C-3B50-4668-851C-71C201B505E1}" srcId="{82DA56D6-5815-45CA-9A40-9429CAA8748B}" destId="{4998578A-AAA3-441C-B9F4-02BA5C47DBC7}" srcOrd="0" destOrd="0" parTransId="{9F74F149-9E4D-41AC-9968-A77453CE12E8}" sibTransId="{02987271-F87B-48D8-A994-EC3EAF9A2367}"/>
    <dgm:cxn modelId="{7DB39A95-B652-481B-85FB-2FEA95D5AC88}" type="presOf" srcId="{110D6A02-1D7D-4739-92AC-B06F3E233690}" destId="{07855193-BE1B-4957-892B-E14EE6B53C75}" srcOrd="0" destOrd="0" presId="urn:microsoft.com/office/officeart/2005/8/layout/hierarchy3"/>
    <dgm:cxn modelId="{43807217-ACB4-451E-B5F8-8EB1BD69CA44}" type="presOf" srcId="{B992D1AB-E944-476C-8E2D-E8B0B88ADE77}" destId="{7B5D9528-B3FC-4DF8-B6FA-C83DCD61C200}" srcOrd="0" destOrd="0" presId="urn:microsoft.com/office/officeart/2005/8/layout/hierarchy3"/>
    <dgm:cxn modelId="{2D99EEB8-6332-4DBC-A901-6C03B950C721}" srcId="{6BA01210-85A0-4836-A78B-85C20E6A8452}" destId="{B9261F4A-A414-4A06-B824-8D1143030004}" srcOrd="3" destOrd="0" parTransId="{1809ED73-FB42-483A-B2EF-37AB3DD73B99}" sibTransId="{386E2C03-FE7F-4E86-A499-46AD97719E62}"/>
    <dgm:cxn modelId="{213E33EE-6FB5-44F7-BA04-1143FE56D83C}" type="presOf" srcId="{A7CD7C45-EF44-41D3-B571-776E05247F48}" destId="{DADBA819-43DB-4000-AEF0-3D2119CC435C}" srcOrd="0" destOrd="0" presId="urn:microsoft.com/office/officeart/2005/8/layout/hierarchy3"/>
    <dgm:cxn modelId="{CDA48BB6-4A0C-41E7-8FBB-CFD5787FD910}" srcId="{6BA01210-85A0-4836-A78B-85C20E6A8452}" destId="{B992D1AB-E944-476C-8E2D-E8B0B88ADE77}" srcOrd="4" destOrd="0" parTransId="{9FD73864-972D-42B2-B632-59EA7DA1A0AD}" sibTransId="{5F735AAB-DDA3-4BFF-98EE-B93D52F06A18}"/>
    <dgm:cxn modelId="{27B9B2C9-2529-49B4-9B43-8C2AF1281A60}" type="presOf" srcId="{C3ED5EA8-AF60-437B-9679-42E62A4A59E0}" destId="{D3D4C942-BF73-4139-A7D7-37A316800629}" srcOrd="0" destOrd="0" presId="urn:microsoft.com/office/officeart/2005/8/layout/hierarchy3"/>
    <dgm:cxn modelId="{7284C438-59D2-407B-A61C-8DF5410D3B3B}" type="presOf" srcId="{9BDAAAF8-E546-4571-97AE-058D232B6A57}" destId="{D18AEF4D-3EA9-4601-AD75-A26CB92F70FC}" srcOrd="0" destOrd="0" presId="urn:microsoft.com/office/officeart/2005/8/layout/hierarchy3"/>
    <dgm:cxn modelId="{EAAD2F73-FAC0-410C-BA04-A50D5D9432B4}" srcId="{6BA01210-85A0-4836-A78B-85C20E6A8452}" destId="{B553D60E-4954-48F4-8C33-D12FF471BDC4}" srcOrd="1" destOrd="0" parTransId="{9BDAAAF8-E546-4571-97AE-058D232B6A57}" sibTransId="{F0AEF9FC-EEA2-46F2-9D34-A35DD6F157BD}"/>
    <dgm:cxn modelId="{40518D5A-F4C0-4333-8714-0C41180B30AE}" srcId="{6BA01210-85A0-4836-A78B-85C20E6A8452}" destId="{B16447A5-5D89-42C7-B25C-C714564BC69A}" srcOrd="2" destOrd="0" parTransId="{C9CAEB8B-0982-442C-936E-803CF21387BF}" sibTransId="{D8594668-7EC7-4A7D-A8F8-38A2DAC134F9}"/>
    <dgm:cxn modelId="{AF5101C7-AD56-46B5-A840-CD01EDE2D727}" type="presOf" srcId="{6BA01210-85A0-4836-A78B-85C20E6A8452}" destId="{639B2D8F-0F64-4C11-9DB0-8B0F99103BD5}" srcOrd="1" destOrd="0" presId="urn:microsoft.com/office/officeart/2005/8/layout/hierarchy3"/>
    <dgm:cxn modelId="{839BCFF4-A1EA-4462-9C08-39843C1EBE11}" type="presOf" srcId="{C8C4F67C-8B31-4790-B96A-4AC828A5B957}" destId="{4FEC370A-29AF-4332-9166-56F77BF27164}" srcOrd="0" destOrd="0" presId="urn:microsoft.com/office/officeart/2005/8/layout/hierarchy3"/>
    <dgm:cxn modelId="{926A0E09-0CDD-44A9-80F8-DCA8A29E96AA}" srcId="{3834C62F-59E6-4660-97A9-E39FB9064027}" destId="{82DA56D6-5815-45CA-9A40-9429CAA8748B}" srcOrd="1" destOrd="0" parTransId="{03E561C0-BC75-4158-AB07-6903500E4B26}" sibTransId="{280EE1FC-BCE8-49D1-A450-45F3CA670269}"/>
    <dgm:cxn modelId="{520D4C4F-93BD-4C5C-9528-FBB07743E98F}" type="presParOf" srcId="{D765DB09-9323-4F5B-981E-323A2264A601}" destId="{6DD15853-B17E-4447-94AF-A44FB798822C}" srcOrd="0" destOrd="0" presId="urn:microsoft.com/office/officeart/2005/8/layout/hierarchy3"/>
    <dgm:cxn modelId="{96AC6AA8-8435-48D0-9ADF-DC530E7A1EF4}" type="presParOf" srcId="{6DD15853-B17E-4447-94AF-A44FB798822C}" destId="{3D255F51-0E37-4857-A4CD-4F3B663AF077}" srcOrd="0" destOrd="0" presId="urn:microsoft.com/office/officeart/2005/8/layout/hierarchy3"/>
    <dgm:cxn modelId="{F017A41C-862B-48B5-8B96-4C7430FCB667}" type="presParOf" srcId="{3D255F51-0E37-4857-A4CD-4F3B663AF077}" destId="{9498638D-0DB4-4C3D-9667-939B155F8B3D}" srcOrd="0" destOrd="0" presId="urn:microsoft.com/office/officeart/2005/8/layout/hierarchy3"/>
    <dgm:cxn modelId="{8290F8EA-0385-4AD0-9242-7EFC5507FB62}" type="presParOf" srcId="{3D255F51-0E37-4857-A4CD-4F3B663AF077}" destId="{639B2D8F-0F64-4C11-9DB0-8B0F99103BD5}" srcOrd="1" destOrd="0" presId="urn:microsoft.com/office/officeart/2005/8/layout/hierarchy3"/>
    <dgm:cxn modelId="{ED4FD137-C8EF-44D1-AB24-85F32CB500C4}" type="presParOf" srcId="{6DD15853-B17E-4447-94AF-A44FB798822C}" destId="{840035C1-F44F-4E7D-8F68-C2EC11E0E7DF}" srcOrd="1" destOrd="0" presId="urn:microsoft.com/office/officeart/2005/8/layout/hierarchy3"/>
    <dgm:cxn modelId="{0DD120B5-AE96-4F4A-8BF2-4F0520FB1C65}" type="presParOf" srcId="{840035C1-F44F-4E7D-8F68-C2EC11E0E7DF}" destId="{DADBA819-43DB-4000-AEF0-3D2119CC435C}" srcOrd="0" destOrd="0" presId="urn:microsoft.com/office/officeart/2005/8/layout/hierarchy3"/>
    <dgm:cxn modelId="{CF32CE48-C559-4C52-AF96-D86FD6202E5F}" type="presParOf" srcId="{840035C1-F44F-4E7D-8F68-C2EC11E0E7DF}" destId="{D3D4C942-BF73-4139-A7D7-37A316800629}" srcOrd="1" destOrd="0" presId="urn:microsoft.com/office/officeart/2005/8/layout/hierarchy3"/>
    <dgm:cxn modelId="{078EF2B6-8F36-4330-8D4B-85DFF46179D5}" type="presParOf" srcId="{840035C1-F44F-4E7D-8F68-C2EC11E0E7DF}" destId="{D18AEF4D-3EA9-4601-AD75-A26CB92F70FC}" srcOrd="2" destOrd="0" presId="urn:microsoft.com/office/officeart/2005/8/layout/hierarchy3"/>
    <dgm:cxn modelId="{FE1D8C72-F109-48AE-BD8E-930D8D61ADBD}" type="presParOf" srcId="{840035C1-F44F-4E7D-8F68-C2EC11E0E7DF}" destId="{49960799-EC72-4842-B188-A8350ECDEB81}" srcOrd="3" destOrd="0" presId="urn:microsoft.com/office/officeart/2005/8/layout/hierarchy3"/>
    <dgm:cxn modelId="{2EE03FA4-3615-4C24-8F49-E195343578A4}" type="presParOf" srcId="{840035C1-F44F-4E7D-8F68-C2EC11E0E7DF}" destId="{C0A77480-0FB4-4271-BF0C-65D8E76E9366}" srcOrd="4" destOrd="0" presId="urn:microsoft.com/office/officeart/2005/8/layout/hierarchy3"/>
    <dgm:cxn modelId="{4FA8BDD1-BE28-44E9-BD55-B1653B03F35E}" type="presParOf" srcId="{840035C1-F44F-4E7D-8F68-C2EC11E0E7DF}" destId="{4670271C-F5CE-4974-B12D-0D9345B90426}" srcOrd="5" destOrd="0" presId="urn:microsoft.com/office/officeart/2005/8/layout/hierarchy3"/>
    <dgm:cxn modelId="{D70D953C-1669-4E35-A194-853216304692}" type="presParOf" srcId="{840035C1-F44F-4E7D-8F68-C2EC11E0E7DF}" destId="{B4B5B137-D997-490F-9B93-E3258A38B4E8}" srcOrd="6" destOrd="0" presId="urn:microsoft.com/office/officeart/2005/8/layout/hierarchy3"/>
    <dgm:cxn modelId="{04B65AFC-7377-4A1F-8858-975AAB4D76AE}" type="presParOf" srcId="{840035C1-F44F-4E7D-8F68-C2EC11E0E7DF}" destId="{0876BE81-42BB-4B53-8892-F28051B4ACC0}" srcOrd="7" destOrd="0" presId="urn:microsoft.com/office/officeart/2005/8/layout/hierarchy3"/>
    <dgm:cxn modelId="{41B1A5D2-B1A3-42B5-B7AF-1FAA1127FC94}" type="presParOf" srcId="{840035C1-F44F-4E7D-8F68-C2EC11E0E7DF}" destId="{CDBF661A-0352-460F-89E1-7492199BAEAD}" srcOrd="8" destOrd="0" presId="urn:microsoft.com/office/officeart/2005/8/layout/hierarchy3"/>
    <dgm:cxn modelId="{66FF2578-8FD5-4F31-B531-99165952725B}" type="presParOf" srcId="{840035C1-F44F-4E7D-8F68-C2EC11E0E7DF}" destId="{7B5D9528-B3FC-4DF8-B6FA-C83DCD61C200}" srcOrd="9" destOrd="0" presId="urn:microsoft.com/office/officeart/2005/8/layout/hierarchy3"/>
    <dgm:cxn modelId="{B19A37DE-75C6-4C6B-8434-92467764BF3F}" type="presParOf" srcId="{840035C1-F44F-4E7D-8F68-C2EC11E0E7DF}" destId="{6B0C207B-30C1-42DA-B469-D5C00F555D1B}" srcOrd="10" destOrd="0" presId="urn:microsoft.com/office/officeart/2005/8/layout/hierarchy3"/>
    <dgm:cxn modelId="{A0229B2E-2F6D-4184-B7A0-92F9B35FA4EA}" type="presParOf" srcId="{840035C1-F44F-4E7D-8F68-C2EC11E0E7DF}" destId="{4FEC370A-29AF-4332-9166-56F77BF27164}" srcOrd="11" destOrd="0" presId="urn:microsoft.com/office/officeart/2005/8/layout/hierarchy3"/>
    <dgm:cxn modelId="{C85E954D-6DCB-45C6-ADF3-B0F2798D3201}" type="presParOf" srcId="{D765DB09-9323-4F5B-981E-323A2264A601}" destId="{81916EDF-A57A-46EB-931C-D4BE23D9DE53}" srcOrd="1" destOrd="0" presId="urn:microsoft.com/office/officeart/2005/8/layout/hierarchy3"/>
    <dgm:cxn modelId="{7160B297-1FFD-44D0-9599-48B84C523C5F}" type="presParOf" srcId="{81916EDF-A57A-46EB-931C-D4BE23D9DE53}" destId="{134BDB83-0359-4BD9-A4F0-FF80215745CC}" srcOrd="0" destOrd="0" presId="urn:microsoft.com/office/officeart/2005/8/layout/hierarchy3"/>
    <dgm:cxn modelId="{DFCC49BF-E6F5-44EC-A782-2F9F61E0B8C6}" type="presParOf" srcId="{134BDB83-0359-4BD9-A4F0-FF80215745CC}" destId="{EDE4C970-0230-4641-AA1C-4781BF982694}" srcOrd="0" destOrd="0" presId="urn:microsoft.com/office/officeart/2005/8/layout/hierarchy3"/>
    <dgm:cxn modelId="{9D25BE40-F3C4-48AB-8BD2-C0AFF3EE2784}" type="presParOf" srcId="{134BDB83-0359-4BD9-A4F0-FF80215745CC}" destId="{EFEDC845-CDB8-42A3-90EA-5267F155D74B}" srcOrd="1" destOrd="0" presId="urn:microsoft.com/office/officeart/2005/8/layout/hierarchy3"/>
    <dgm:cxn modelId="{A9B40250-0359-41E0-A0E0-101E9A2BC8A1}" type="presParOf" srcId="{81916EDF-A57A-46EB-931C-D4BE23D9DE53}" destId="{1AB339D5-7C11-4778-B1BC-ABC027E52C2D}" srcOrd="1" destOrd="0" presId="urn:microsoft.com/office/officeart/2005/8/layout/hierarchy3"/>
    <dgm:cxn modelId="{167CBDC1-9207-46C9-94EF-12A2E49BBC4F}" type="presParOf" srcId="{1AB339D5-7C11-4778-B1BC-ABC027E52C2D}" destId="{30870363-F263-4DCA-9F93-BC413A8A98DA}" srcOrd="0" destOrd="0" presId="urn:microsoft.com/office/officeart/2005/8/layout/hierarchy3"/>
    <dgm:cxn modelId="{50DAA957-414A-4446-86D0-5F33AACB3B00}" type="presParOf" srcId="{1AB339D5-7C11-4778-B1BC-ABC027E52C2D}" destId="{666D30CB-ADB2-4CB5-832D-06023D95D53D}" srcOrd="1" destOrd="0" presId="urn:microsoft.com/office/officeart/2005/8/layout/hierarchy3"/>
    <dgm:cxn modelId="{61EF64F0-CF94-41D0-8ED6-5A15A04B96E0}" type="presParOf" srcId="{1AB339D5-7C11-4778-B1BC-ABC027E52C2D}" destId="{E114FCB8-4383-44DC-B790-E8B56F21F5ED}" srcOrd="2" destOrd="0" presId="urn:microsoft.com/office/officeart/2005/8/layout/hierarchy3"/>
    <dgm:cxn modelId="{5D99DC1A-2034-459B-9173-D057CF992986}" type="presParOf" srcId="{1AB339D5-7C11-4778-B1BC-ABC027E52C2D}" destId="{07855193-BE1B-4957-892B-E14EE6B53C7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967B28-09E4-4CA8-8038-4BEED3524FB8}" type="doc">
      <dgm:prSet loTypeId="urn:microsoft.com/office/officeart/2005/8/layout/chevron2" loCatId="process" qsTypeId="urn:microsoft.com/office/officeart/2005/8/quickstyle/simple1" qsCatId="simple" csTypeId="urn:microsoft.com/office/officeart/2005/8/colors/accent4_2" csCatId="accent4" phldr="1"/>
      <dgm:spPr/>
      <dgm:t>
        <a:bodyPr/>
        <a:lstStyle/>
        <a:p>
          <a:endParaRPr lang="hu-HU"/>
        </a:p>
      </dgm:t>
    </dgm:pt>
    <dgm:pt modelId="{475E8042-B700-4F84-AC0F-2775AE6D582A}">
      <dgm:prSet custT="1"/>
      <dgm:spPr/>
      <dgm:t>
        <a:bodyPr/>
        <a:lstStyle/>
        <a:p>
          <a:pPr rtl="0"/>
          <a:r>
            <a:rPr lang="hu-HU" sz="1600" dirty="0" smtClean="0"/>
            <a:t>~1960</a:t>
          </a:r>
          <a:endParaRPr lang="hu-HU" sz="1600" dirty="0"/>
        </a:p>
      </dgm:t>
    </dgm:pt>
    <dgm:pt modelId="{9C310272-3A5D-4765-95D7-FE804FFD73F9}" type="parTrans" cxnId="{280A81AC-E726-42B0-A349-145A92E3B85A}">
      <dgm:prSet/>
      <dgm:spPr/>
      <dgm:t>
        <a:bodyPr/>
        <a:lstStyle/>
        <a:p>
          <a:endParaRPr lang="hu-HU" sz="4400"/>
        </a:p>
      </dgm:t>
    </dgm:pt>
    <dgm:pt modelId="{F2148AAB-8925-4042-A9BA-7D12EB7B8F46}" type="sibTrans" cxnId="{280A81AC-E726-42B0-A349-145A92E3B85A}">
      <dgm:prSet/>
      <dgm:spPr/>
      <dgm:t>
        <a:bodyPr/>
        <a:lstStyle/>
        <a:p>
          <a:endParaRPr lang="hu-HU" sz="4400"/>
        </a:p>
      </dgm:t>
    </dgm:pt>
    <dgm:pt modelId="{DE8D9ED2-6F59-499A-B218-A04C771806E6}">
      <dgm:prSet custT="1"/>
      <dgm:spPr/>
      <dgm:t>
        <a:bodyPr/>
        <a:lstStyle/>
        <a:p>
          <a:pPr rtl="0"/>
          <a:r>
            <a:rPr lang="hu-HU" sz="1600" dirty="0" smtClean="0"/>
            <a:t>1972</a:t>
          </a:r>
          <a:endParaRPr lang="hu-HU" sz="1600" dirty="0"/>
        </a:p>
      </dgm:t>
    </dgm:pt>
    <dgm:pt modelId="{A01A94C0-8BD8-4FD8-AC7C-49C8719A3EEA}" type="parTrans" cxnId="{8D7E5399-D12E-478E-9B12-327D509541FA}">
      <dgm:prSet/>
      <dgm:spPr/>
      <dgm:t>
        <a:bodyPr/>
        <a:lstStyle/>
        <a:p>
          <a:endParaRPr lang="hu-HU" sz="4400"/>
        </a:p>
      </dgm:t>
    </dgm:pt>
    <dgm:pt modelId="{D3E79E02-DC06-41FF-B931-BD360A92E5F1}" type="sibTrans" cxnId="{8D7E5399-D12E-478E-9B12-327D509541FA}">
      <dgm:prSet/>
      <dgm:spPr/>
      <dgm:t>
        <a:bodyPr/>
        <a:lstStyle/>
        <a:p>
          <a:endParaRPr lang="hu-HU" sz="4400"/>
        </a:p>
      </dgm:t>
    </dgm:pt>
    <dgm:pt modelId="{C58E8169-D239-4A41-B535-42511D0F5EC1}">
      <dgm:prSet custT="1"/>
      <dgm:spPr/>
      <dgm:t>
        <a:bodyPr/>
        <a:lstStyle/>
        <a:p>
          <a:pPr rtl="0"/>
          <a:r>
            <a:rPr lang="hu-HU" sz="1600" dirty="0" err="1" smtClean="0"/>
            <a:t>Paravirtualizációt</a:t>
          </a:r>
          <a:r>
            <a:rPr lang="hu-HU" sz="1600" dirty="0" smtClean="0"/>
            <a:t> is tartalmazott (bár senki nem nevezte még így)</a:t>
          </a:r>
          <a:endParaRPr lang="hu-HU" sz="1600" dirty="0"/>
        </a:p>
      </dgm:t>
    </dgm:pt>
    <dgm:pt modelId="{15A886DC-686C-4C56-AF42-C5A36FBA0B48}" type="parTrans" cxnId="{860DA41D-9743-4C67-B106-9FD63CE0440C}">
      <dgm:prSet/>
      <dgm:spPr/>
      <dgm:t>
        <a:bodyPr/>
        <a:lstStyle/>
        <a:p>
          <a:endParaRPr lang="hu-HU" sz="4400"/>
        </a:p>
      </dgm:t>
    </dgm:pt>
    <dgm:pt modelId="{25607F2C-557B-4F18-B487-50FE2312D37E}" type="sibTrans" cxnId="{860DA41D-9743-4C67-B106-9FD63CE0440C}">
      <dgm:prSet/>
      <dgm:spPr/>
      <dgm:t>
        <a:bodyPr/>
        <a:lstStyle/>
        <a:p>
          <a:endParaRPr lang="hu-HU" sz="4400"/>
        </a:p>
      </dgm:t>
    </dgm:pt>
    <dgm:pt modelId="{6DF9F890-7084-46DF-A559-9C1EDBB6F40C}">
      <dgm:prSet custT="1"/>
      <dgm:spPr/>
      <dgm:t>
        <a:bodyPr/>
        <a:lstStyle/>
        <a:p>
          <a:pPr rtl="0"/>
          <a:r>
            <a:rPr lang="hu-HU" sz="1600" dirty="0" smtClean="0"/>
            <a:t>1974</a:t>
          </a:r>
          <a:endParaRPr lang="hu-HU" sz="1600" dirty="0"/>
        </a:p>
      </dgm:t>
    </dgm:pt>
    <dgm:pt modelId="{A3B2F322-D786-4B4D-BB0F-4E72B026246E}" type="parTrans" cxnId="{27B4A85E-24AF-43C2-9CB1-C77168B8100C}">
      <dgm:prSet/>
      <dgm:spPr/>
      <dgm:t>
        <a:bodyPr/>
        <a:lstStyle/>
        <a:p>
          <a:endParaRPr lang="hu-HU" sz="4400"/>
        </a:p>
      </dgm:t>
    </dgm:pt>
    <dgm:pt modelId="{F10ABFD9-01EC-4486-85B4-83B52C9A4A3A}" type="sibTrans" cxnId="{27B4A85E-24AF-43C2-9CB1-C77168B8100C}">
      <dgm:prSet/>
      <dgm:spPr/>
      <dgm:t>
        <a:bodyPr/>
        <a:lstStyle/>
        <a:p>
          <a:endParaRPr lang="hu-HU" sz="4400"/>
        </a:p>
      </dgm:t>
    </dgm:pt>
    <dgm:pt modelId="{5017F5ED-D4F5-402D-9CD2-60B8021EBE8E}">
      <dgm:prSet custT="1"/>
      <dgm:spPr/>
      <dgm:t>
        <a:bodyPr/>
        <a:lstStyle/>
        <a:p>
          <a:pPr rtl="0"/>
          <a:r>
            <a:rPr lang="hu-HU" sz="1600" dirty="0" smtClean="0"/>
            <a:t>1998</a:t>
          </a:r>
          <a:endParaRPr lang="hu-HU" sz="1600" dirty="0"/>
        </a:p>
      </dgm:t>
    </dgm:pt>
    <dgm:pt modelId="{4E0186E1-D277-4DFD-BA04-0751784B1E3D}" type="parTrans" cxnId="{4CDFE427-61B0-4F81-B318-6AFDAE05F650}">
      <dgm:prSet/>
      <dgm:spPr/>
      <dgm:t>
        <a:bodyPr/>
        <a:lstStyle/>
        <a:p>
          <a:endParaRPr lang="hu-HU" sz="4400"/>
        </a:p>
      </dgm:t>
    </dgm:pt>
    <dgm:pt modelId="{7DA7BCBF-1155-4ECA-8B41-4EA8BE60EE98}" type="sibTrans" cxnId="{4CDFE427-61B0-4F81-B318-6AFDAE05F650}">
      <dgm:prSet/>
      <dgm:spPr/>
      <dgm:t>
        <a:bodyPr/>
        <a:lstStyle/>
        <a:p>
          <a:endParaRPr lang="hu-HU" sz="4400"/>
        </a:p>
      </dgm:t>
    </dgm:pt>
    <dgm:pt modelId="{74DBD32E-D70B-4C53-B26D-29DF16EE727F}">
      <dgm:prSet custT="1"/>
      <dgm:spPr/>
      <dgm:t>
        <a:bodyPr/>
        <a:lstStyle/>
        <a:p>
          <a:pPr rtl="0"/>
          <a:r>
            <a:rPr lang="hu-HU" sz="1600" dirty="0" smtClean="0"/>
            <a:t>1999</a:t>
          </a:r>
          <a:endParaRPr lang="hu-HU" sz="1600" dirty="0"/>
        </a:p>
      </dgm:t>
    </dgm:pt>
    <dgm:pt modelId="{21B43466-E2E9-40D6-9142-EE05E7969E98}" type="parTrans" cxnId="{1CC28A56-484E-445E-9AFA-09C769FBBB67}">
      <dgm:prSet/>
      <dgm:spPr/>
      <dgm:t>
        <a:bodyPr/>
        <a:lstStyle/>
        <a:p>
          <a:endParaRPr lang="hu-HU" sz="4400"/>
        </a:p>
      </dgm:t>
    </dgm:pt>
    <dgm:pt modelId="{D5C4403E-9A01-4E0C-8984-6088FC8980D6}" type="sibTrans" cxnId="{1CC28A56-484E-445E-9AFA-09C769FBBB67}">
      <dgm:prSet/>
      <dgm:spPr/>
      <dgm:t>
        <a:bodyPr/>
        <a:lstStyle/>
        <a:p>
          <a:endParaRPr lang="hu-HU" sz="4400"/>
        </a:p>
      </dgm:t>
    </dgm:pt>
    <dgm:pt modelId="{B6C2FEB2-79D1-443A-B311-D931F8D0E602}">
      <dgm:prSet custT="1"/>
      <dgm:spPr/>
      <dgm:t>
        <a:bodyPr/>
        <a:lstStyle/>
        <a:p>
          <a:pPr rtl="0"/>
          <a:r>
            <a:rPr lang="hu-HU" sz="1600" dirty="0" smtClean="0"/>
            <a:t>első praktikus </a:t>
          </a:r>
          <a:r>
            <a:rPr lang="hu-HU" sz="1600" dirty="0" err="1" smtClean="0"/>
            <a:t>paravirtualizáció</a:t>
          </a:r>
          <a:r>
            <a:rPr lang="hu-HU" sz="1600" dirty="0" smtClean="0"/>
            <a:t> x86-on</a:t>
          </a:r>
          <a:endParaRPr lang="hu-HU" sz="1600" dirty="0"/>
        </a:p>
      </dgm:t>
    </dgm:pt>
    <dgm:pt modelId="{304AE4B0-543A-4875-8166-FB7FAC315D7A}" type="parTrans" cxnId="{9B5AE62D-DA30-4290-8F0A-D72939346027}">
      <dgm:prSet/>
      <dgm:spPr/>
      <dgm:t>
        <a:bodyPr/>
        <a:lstStyle/>
        <a:p>
          <a:endParaRPr lang="hu-HU" sz="4400"/>
        </a:p>
      </dgm:t>
    </dgm:pt>
    <dgm:pt modelId="{3804C227-2ED7-48FA-8A74-0C182A8750BE}" type="sibTrans" cxnId="{9B5AE62D-DA30-4290-8F0A-D72939346027}">
      <dgm:prSet/>
      <dgm:spPr/>
      <dgm:t>
        <a:bodyPr/>
        <a:lstStyle/>
        <a:p>
          <a:endParaRPr lang="hu-HU" sz="4400"/>
        </a:p>
      </dgm:t>
    </dgm:pt>
    <dgm:pt modelId="{C79EA1D0-BDA1-434F-8C7B-2C0C77190261}">
      <dgm:prSet custT="1"/>
      <dgm:spPr/>
      <dgm:t>
        <a:bodyPr/>
        <a:lstStyle/>
        <a:p>
          <a:pPr rtl="0"/>
          <a:r>
            <a:rPr lang="hu-HU" sz="1600" dirty="0" smtClean="0"/>
            <a:t>~2002</a:t>
          </a:r>
          <a:endParaRPr lang="hu-HU" sz="1600" dirty="0"/>
        </a:p>
      </dgm:t>
    </dgm:pt>
    <dgm:pt modelId="{D50AE90B-CCB7-431E-AC87-7A56D66A49AE}" type="parTrans" cxnId="{7A292A24-AA83-40D5-A210-2AFABC7AEC34}">
      <dgm:prSet/>
      <dgm:spPr/>
      <dgm:t>
        <a:bodyPr/>
        <a:lstStyle/>
        <a:p>
          <a:endParaRPr lang="hu-HU" sz="4400"/>
        </a:p>
      </dgm:t>
    </dgm:pt>
    <dgm:pt modelId="{3BDC1A1B-3CB1-4C71-8E78-3BFC0FD6C750}" type="sibTrans" cxnId="{7A292A24-AA83-40D5-A210-2AFABC7AEC34}">
      <dgm:prSet/>
      <dgm:spPr/>
      <dgm:t>
        <a:bodyPr/>
        <a:lstStyle/>
        <a:p>
          <a:endParaRPr lang="hu-HU" sz="4400"/>
        </a:p>
      </dgm:t>
    </dgm:pt>
    <dgm:pt modelId="{2C8B1CBE-EEF1-4B6A-9DFE-B696631482E8}">
      <dgm:prSet custT="1"/>
      <dgm:spPr/>
      <dgm:t>
        <a:bodyPr/>
        <a:lstStyle/>
        <a:p>
          <a:pPr rtl="0"/>
          <a:r>
            <a:rPr lang="hu-HU" sz="1600" dirty="0" smtClean="0"/>
            <a:t>második felétől kezdve a szerver virtualizáció felfutóban</a:t>
          </a:r>
          <a:endParaRPr lang="hu-HU" sz="1600" dirty="0"/>
        </a:p>
      </dgm:t>
    </dgm:pt>
    <dgm:pt modelId="{6789709D-F8BD-4F33-8A5F-5BF47F1673CA}" type="parTrans" cxnId="{5CF63EE0-AB62-4E7D-8936-A73D3DF4FB35}">
      <dgm:prSet/>
      <dgm:spPr/>
      <dgm:t>
        <a:bodyPr/>
        <a:lstStyle/>
        <a:p>
          <a:endParaRPr lang="hu-HU" sz="4400"/>
        </a:p>
      </dgm:t>
    </dgm:pt>
    <dgm:pt modelId="{98AFEFA0-3C96-447C-B3CE-561D7E68ED19}" type="sibTrans" cxnId="{5CF63EE0-AB62-4E7D-8936-A73D3DF4FB35}">
      <dgm:prSet/>
      <dgm:spPr/>
      <dgm:t>
        <a:bodyPr/>
        <a:lstStyle/>
        <a:p>
          <a:endParaRPr lang="hu-HU" sz="4400"/>
        </a:p>
      </dgm:t>
    </dgm:pt>
    <dgm:pt modelId="{83AD10D1-AEB7-493B-988E-8BFD3EF2E914}">
      <dgm:prSet custT="1"/>
      <dgm:spPr/>
      <dgm:t>
        <a:bodyPr/>
        <a:lstStyle/>
        <a:p>
          <a:pPr rtl="0"/>
          <a:r>
            <a:rPr lang="hu-HU" sz="1600" dirty="0" smtClean="0"/>
            <a:t>~2005</a:t>
          </a:r>
          <a:endParaRPr lang="hu-HU" sz="1600" dirty="0"/>
        </a:p>
      </dgm:t>
    </dgm:pt>
    <dgm:pt modelId="{F8403692-70BA-4BE3-B6B0-C48370C0CBB7}" type="parTrans" cxnId="{4287B37F-2443-489A-B137-88A74AAAC818}">
      <dgm:prSet/>
      <dgm:spPr/>
      <dgm:t>
        <a:bodyPr/>
        <a:lstStyle/>
        <a:p>
          <a:endParaRPr lang="hu-HU" sz="4400"/>
        </a:p>
      </dgm:t>
    </dgm:pt>
    <dgm:pt modelId="{C75EC711-9CA3-4BB7-BF38-57C2F641E57E}" type="sibTrans" cxnId="{4287B37F-2443-489A-B137-88A74AAAC818}">
      <dgm:prSet/>
      <dgm:spPr/>
      <dgm:t>
        <a:bodyPr/>
        <a:lstStyle/>
        <a:p>
          <a:endParaRPr lang="hu-HU" sz="4400"/>
        </a:p>
      </dgm:t>
    </dgm:pt>
    <dgm:pt modelId="{2F20D54C-AA44-4D62-9415-C8EA11038344}">
      <dgm:prSet custT="1"/>
      <dgm:spPr/>
      <dgm:t>
        <a:bodyPr/>
        <a:lstStyle/>
        <a:p>
          <a:pPr rtl="0"/>
          <a:r>
            <a:rPr lang="hu-HU" sz="1600" dirty="0" smtClean="0"/>
            <a:t>IBM CP-40 rendszere, első kísérletek a </a:t>
          </a:r>
          <a:r>
            <a:rPr lang="hu-HU" sz="1600" dirty="0" err="1" smtClean="0"/>
            <a:t>virtualizációval</a:t>
          </a:r>
          <a:endParaRPr lang="hu-HU" sz="1600" dirty="0"/>
        </a:p>
      </dgm:t>
    </dgm:pt>
    <dgm:pt modelId="{A69DA0C3-E4C7-4527-A79B-B3C03679834C}" type="parTrans" cxnId="{C7E7D670-1E5E-47C5-A23E-BDC978811D10}">
      <dgm:prSet/>
      <dgm:spPr/>
      <dgm:t>
        <a:bodyPr/>
        <a:lstStyle/>
        <a:p>
          <a:endParaRPr lang="hu-HU" sz="4400"/>
        </a:p>
      </dgm:t>
    </dgm:pt>
    <dgm:pt modelId="{6F369D87-2CF3-4D1A-910D-7E869464F713}" type="sibTrans" cxnId="{C7E7D670-1E5E-47C5-A23E-BDC978811D10}">
      <dgm:prSet/>
      <dgm:spPr/>
      <dgm:t>
        <a:bodyPr/>
        <a:lstStyle/>
        <a:p>
          <a:endParaRPr lang="hu-HU" sz="4400"/>
        </a:p>
      </dgm:t>
    </dgm:pt>
    <dgm:pt modelId="{2F6337C7-D749-4B97-979A-9D9518B6E4A4}">
      <dgm:prSet custT="1"/>
      <dgm:spPr/>
      <dgm:t>
        <a:bodyPr/>
        <a:lstStyle/>
        <a:p>
          <a:pPr rtl="0"/>
          <a:r>
            <a:rPr lang="hu-HU" sz="1600" dirty="0" smtClean="0"/>
            <a:t>CP-67 a virtualizáció a </a:t>
          </a:r>
          <a:r>
            <a:rPr lang="hu-HU" sz="1600" dirty="0" err="1" smtClean="0"/>
            <a:t>mainframe</a:t>
          </a:r>
          <a:r>
            <a:rPr lang="hu-HU" sz="1600" dirty="0" smtClean="0"/>
            <a:t> termékvonal (S/370) része lett</a:t>
          </a:r>
          <a:endParaRPr lang="hu-HU" sz="1600" dirty="0"/>
        </a:p>
      </dgm:t>
    </dgm:pt>
    <dgm:pt modelId="{4B5CF095-5705-4F63-9F64-CA3A7AE29E00}" type="parTrans" cxnId="{A0DD3CF7-0E76-4C6A-8CBF-E99434784E58}">
      <dgm:prSet/>
      <dgm:spPr/>
      <dgm:t>
        <a:bodyPr/>
        <a:lstStyle/>
        <a:p>
          <a:endParaRPr lang="hu-HU" sz="4400"/>
        </a:p>
      </dgm:t>
    </dgm:pt>
    <dgm:pt modelId="{3EDCE3C2-8013-4FE0-9895-00E445E309FC}" type="sibTrans" cxnId="{A0DD3CF7-0E76-4C6A-8CBF-E99434784E58}">
      <dgm:prSet/>
      <dgm:spPr/>
      <dgm:t>
        <a:bodyPr/>
        <a:lstStyle/>
        <a:p>
          <a:endParaRPr lang="hu-HU" sz="4400"/>
        </a:p>
      </dgm:t>
    </dgm:pt>
    <dgm:pt modelId="{2837DC68-90CE-44B9-B361-5B62672BEF60}">
      <dgm:prSet custT="1"/>
      <dgm:spPr/>
      <dgm:t>
        <a:bodyPr/>
        <a:lstStyle/>
        <a:p>
          <a:pPr rtl="0"/>
          <a:r>
            <a:rPr lang="hu-HU" sz="1600" dirty="0" err="1" smtClean="0"/>
            <a:t>Popek</a:t>
          </a:r>
          <a:r>
            <a:rPr lang="hu-HU" sz="1600" dirty="0" smtClean="0"/>
            <a:t> és Goldberg publikációja</a:t>
          </a:r>
          <a:endParaRPr lang="hu-HU" sz="1600" dirty="0"/>
        </a:p>
      </dgm:t>
    </dgm:pt>
    <dgm:pt modelId="{2C1223A9-F1B5-4F4D-8EB9-87196DEFEE66}" type="parTrans" cxnId="{F6F810F7-CF25-485F-8BC3-083131ACF404}">
      <dgm:prSet/>
      <dgm:spPr/>
      <dgm:t>
        <a:bodyPr/>
        <a:lstStyle/>
        <a:p>
          <a:endParaRPr lang="hu-HU" sz="4400"/>
        </a:p>
      </dgm:t>
    </dgm:pt>
    <dgm:pt modelId="{B3334E02-F3E7-40A2-8972-51B9FA0AEB31}" type="sibTrans" cxnId="{F6F810F7-CF25-485F-8BC3-083131ACF404}">
      <dgm:prSet/>
      <dgm:spPr/>
      <dgm:t>
        <a:bodyPr/>
        <a:lstStyle/>
        <a:p>
          <a:endParaRPr lang="hu-HU" sz="4400"/>
        </a:p>
      </dgm:t>
    </dgm:pt>
    <dgm:pt modelId="{04A20B06-121A-477F-965D-838194C63737}">
      <dgm:prSet custT="1"/>
      <dgm:spPr/>
      <dgm:t>
        <a:bodyPr/>
        <a:lstStyle/>
        <a:p>
          <a:pPr rtl="0"/>
          <a:r>
            <a:rPr lang="hu-HU" sz="1600" dirty="0" smtClean="0"/>
            <a:t>az első x86 alapú platform virtualizáció megoldás (</a:t>
          </a:r>
          <a:r>
            <a:rPr lang="hu-HU" sz="1600" dirty="0" err="1" smtClean="0"/>
            <a:t>VMware</a:t>
          </a:r>
          <a:r>
            <a:rPr lang="hu-HU" sz="1600" dirty="0" smtClean="0"/>
            <a:t>) </a:t>
          </a:r>
          <a:endParaRPr lang="hu-HU" sz="1600" dirty="0"/>
        </a:p>
      </dgm:t>
    </dgm:pt>
    <dgm:pt modelId="{7672163D-10C7-48DF-802E-1C8BF694C73E}" type="parTrans" cxnId="{BED5A2C0-DA17-4D5C-9613-97843EA84A4A}">
      <dgm:prSet/>
      <dgm:spPr/>
      <dgm:t>
        <a:bodyPr/>
        <a:lstStyle/>
        <a:p>
          <a:endParaRPr lang="hu-HU" sz="4400"/>
        </a:p>
      </dgm:t>
    </dgm:pt>
    <dgm:pt modelId="{BE0F0412-DEA8-4224-B4E0-1B0B751EA66A}" type="sibTrans" cxnId="{BED5A2C0-DA17-4D5C-9613-97843EA84A4A}">
      <dgm:prSet/>
      <dgm:spPr/>
      <dgm:t>
        <a:bodyPr/>
        <a:lstStyle/>
        <a:p>
          <a:endParaRPr lang="hu-HU" sz="4400"/>
        </a:p>
      </dgm:t>
    </dgm:pt>
    <dgm:pt modelId="{3DCCA857-3937-4548-BDA4-660228E272AE}">
      <dgm:prSet custT="1"/>
      <dgm:spPr/>
      <dgm:t>
        <a:bodyPr/>
        <a:lstStyle/>
        <a:p>
          <a:pPr rtl="0"/>
          <a:r>
            <a:rPr lang="hu-HU" sz="1600" smtClean="0"/>
            <a:t>User </a:t>
          </a:r>
          <a:r>
            <a:rPr lang="hu-HU" sz="1600" dirty="0" err="1" smtClean="0"/>
            <a:t>Mode</a:t>
          </a:r>
          <a:r>
            <a:rPr lang="hu-HU" sz="1600" dirty="0" smtClean="0"/>
            <a:t> Linux </a:t>
          </a:r>
          <a:endParaRPr lang="hu-HU" sz="1600" dirty="0"/>
        </a:p>
      </dgm:t>
    </dgm:pt>
    <dgm:pt modelId="{57EE71F6-3155-43F5-B1F5-7708F7A751A3}" type="parTrans" cxnId="{8961E738-DB96-4368-8242-25987A318260}">
      <dgm:prSet/>
      <dgm:spPr/>
      <dgm:t>
        <a:bodyPr/>
        <a:lstStyle/>
        <a:p>
          <a:endParaRPr lang="hu-HU" sz="4400"/>
        </a:p>
      </dgm:t>
    </dgm:pt>
    <dgm:pt modelId="{38AA0740-F45B-4697-AE1B-8674007AE5F0}" type="sibTrans" cxnId="{8961E738-DB96-4368-8242-25987A318260}">
      <dgm:prSet/>
      <dgm:spPr/>
      <dgm:t>
        <a:bodyPr/>
        <a:lstStyle/>
        <a:p>
          <a:endParaRPr lang="hu-HU" sz="4400"/>
        </a:p>
      </dgm:t>
    </dgm:pt>
    <dgm:pt modelId="{6D8FC1A9-DA22-4FF1-86DB-4930BDF6F0AE}">
      <dgm:prSet custT="1"/>
      <dgm:spPr/>
      <dgm:t>
        <a:bodyPr/>
        <a:lstStyle/>
        <a:p>
          <a:pPr rtl="0"/>
          <a:r>
            <a:rPr lang="hu-HU" sz="1600" dirty="0" smtClean="0"/>
            <a:t>kezdve számos más megoldás (</a:t>
          </a:r>
          <a:r>
            <a:rPr lang="hu-HU" sz="1600" dirty="0" err="1" smtClean="0"/>
            <a:t>Xen</a:t>
          </a:r>
          <a:r>
            <a:rPr lang="hu-HU" sz="1600" dirty="0" smtClean="0"/>
            <a:t>, </a:t>
          </a:r>
          <a:r>
            <a:rPr lang="hu-HU" sz="1600" dirty="0" err="1" smtClean="0"/>
            <a:t>Parallels</a:t>
          </a:r>
          <a:r>
            <a:rPr lang="hu-HU" sz="1600" dirty="0" smtClean="0"/>
            <a:t>, Sun, Microsoft…)</a:t>
          </a:r>
          <a:endParaRPr lang="hu-HU" sz="1600" dirty="0"/>
        </a:p>
      </dgm:t>
    </dgm:pt>
    <dgm:pt modelId="{055E7924-6E4A-4F43-90EC-4E4D83525677}" type="parTrans" cxnId="{A8E0E88E-DAF4-4027-8C7A-2501CA20781D}">
      <dgm:prSet/>
      <dgm:spPr/>
      <dgm:t>
        <a:bodyPr/>
        <a:lstStyle/>
        <a:p>
          <a:endParaRPr lang="hu-HU" sz="4400"/>
        </a:p>
      </dgm:t>
    </dgm:pt>
    <dgm:pt modelId="{6C687C3B-F204-4C9B-99B1-7F4D01AF0D4B}" type="sibTrans" cxnId="{A8E0E88E-DAF4-4027-8C7A-2501CA20781D}">
      <dgm:prSet/>
      <dgm:spPr/>
      <dgm:t>
        <a:bodyPr/>
        <a:lstStyle/>
        <a:p>
          <a:endParaRPr lang="hu-HU" sz="4400"/>
        </a:p>
      </dgm:t>
    </dgm:pt>
    <dgm:pt modelId="{4D732847-DCAB-4467-8CE7-4ACAA89CCC53}">
      <dgm:prSet custT="1"/>
      <dgm:spPr/>
      <dgm:t>
        <a:bodyPr/>
        <a:lstStyle/>
        <a:p>
          <a:pPr rtl="0"/>
          <a:r>
            <a:rPr lang="hu-HU" sz="1600" dirty="0" smtClean="0"/>
            <a:t>beágyazott rendszerek </a:t>
          </a:r>
          <a:r>
            <a:rPr lang="hu-HU" sz="1600" dirty="0" err="1" smtClean="0"/>
            <a:t>virtualizációja</a:t>
          </a:r>
          <a:r>
            <a:rPr lang="hu-HU" sz="1600" dirty="0" smtClean="0"/>
            <a:t> </a:t>
          </a:r>
          <a:endParaRPr lang="hu-HU" sz="1600" dirty="0"/>
        </a:p>
      </dgm:t>
    </dgm:pt>
    <dgm:pt modelId="{58F0516F-1624-4D54-A1B5-20D279383BB4}" type="parTrans" cxnId="{877B6505-DC7D-44B2-9A31-4F27A8554B43}">
      <dgm:prSet/>
      <dgm:spPr/>
      <dgm:t>
        <a:bodyPr/>
        <a:lstStyle/>
        <a:p>
          <a:endParaRPr lang="hu-HU" sz="4400"/>
        </a:p>
      </dgm:t>
    </dgm:pt>
    <dgm:pt modelId="{C61777E0-DC0D-4294-B197-821EB6F7F66A}" type="sibTrans" cxnId="{877B6505-DC7D-44B2-9A31-4F27A8554B43}">
      <dgm:prSet/>
      <dgm:spPr/>
      <dgm:t>
        <a:bodyPr/>
        <a:lstStyle/>
        <a:p>
          <a:endParaRPr lang="hu-HU" sz="4400"/>
        </a:p>
      </dgm:t>
    </dgm:pt>
    <dgm:pt modelId="{C069E385-5286-4489-9C0D-6396D6DD6D68}">
      <dgm:prSet custT="1"/>
      <dgm:spPr/>
      <dgm:t>
        <a:bodyPr/>
        <a:lstStyle/>
        <a:p>
          <a:pPr rtl="0"/>
          <a:r>
            <a:rPr lang="hu-HU" sz="1600" dirty="0" smtClean="0"/>
            <a:t>~2010</a:t>
          </a:r>
          <a:endParaRPr lang="hu-HU" sz="1600" dirty="0"/>
        </a:p>
      </dgm:t>
    </dgm:pt>
    <dgm:pt modelId="{2B465DE5-8119-4B77-AABB-DDEF02C7D42C}" type="parTrans" cxnId="{41DB2A37-8A02-4C1D-A304-88CB6E6DC41A}">
      <dgm:prSet/>
      <dgm:spPr/>
      <dgm:t>
        <a:bodyPr/>
        <a:lstStyle/>
        <a:p>
          <a:endParaRPr lang="hu-HU"/>
        </a:p>
      </dgm:t>
    </dgm:pt>
    <dgm:pt modelId="{3D23FD70-EE9E-4B6A-902F-5E25F8B3B26B}" type="sibTrans" cxnId="{41DB2A37-8A02-4C1D-A304-88CB6E6DC41A}">
      <dgm:prSet/>
      <dgm:spPr/>
      <dgm:t>
        <a:bodyPr/>
        <a:lstStyle/>
        <a:p>
          <a:endParaRPr lang="hu-HU"/>
        </a:p>
      </dgm:t>
    </dgm:pt>
    <dgm:pt modelId="{B815393B-1FA2-4544-9638-20BAD55A4C70}">
      <dgm:prSet custT="1"/>
      <dgm:spPr/>
      <dgm:t>
        <a:bodyPr/>
        <a:lstStyle/>
        <a:p>
          <a:pPr rtl="0"/>
          <a:r>
            <a:rPr lang="hu-HU" sz="1600" dirty="0" smtClean="0"/>
            <a:t>virtualizáció alap építő elem lett mindenhol</a:t>
          </a:r>
          <a:endParaRPr lang="hu-HU" sz="1600" dirty="0"/>
        </a:p>
      </dgm:t>
    </dgm:pt>
    <dgm:pt modelId="{31D32895-BE4F-461B-8CBF-322582946922}" type="parTrans" cxnId="{DE0E6A1F-D94F-4951-8514-E5CA4CE287D0}">
      <dgm:prSet/>
      <dgm:spPr/>
      <dgm:t>
        <a:bodyPr/>
        <a:lstStyle/>
        <a:p>
          <a:endParaRPr lang="hu-HU"/>
        </a:p>
      </dgm:t>
    </dgm:pt>
    <dgm:pt modelId="{0EA9F867-48BD-4ECF-B2B5-7DA9498BAFE7}" type="sibTrans" cxnId="{DE0E6A1F-D94F-4951-8514-E5CA4CE287D0}">
      <dgm:prSet/>
      <dgm:spPr/>
      <dgm:t>
        <a:bodyPr/>
        <a:lstStyle/>
        <a:p>
          <a:endParaRPr lang="hu-HU"/>
        </a:p>
      </dgm:t>
    </dgm:pt>
    <dgm:pt modelId="{63A0078D-FED2-4820-864C-C1ADCB9F8D20}">
      <dgm:prSet custT="1"/>
      <dgm:spPr/>
      <dgm:t>
        <a:bodyPr/>
        <a:lstStyle/>
        <a:p>
          <a:pPr rtl="0"/>
          <a:r>
            <a:rPr lang="hu-HU" sz="1600" dirty="0" err="1" smtClean="0"/>
            <a:t>Cloud</a:t>
          </a:r>
          <a:r>
            <a:rPr lang="hu-HU" sz="1600" dirty="0" smtClean="0"/>
            <a:t> </a:t>
          </a:r>
          <a:r>
            <a:rPr lang="hu-HU" sz="1600" dirty="0" err="1" smtClean="0"/>
            <a:t>computing</a:t>
          </a:r>
          <a:r>
            <a:rPr lang="hu-HU" sz="1600" dirty="0" smtClean="0"/>
            <a:t> </a:t>
          </a:r>
          <a:r>
            <a:rPr lang="hu-HU" sz="1600" dirty="0" err="1" smtClean="0"/>
            <a:t>buzzword</a:t>
          </a:r>
          <a:r>
            <a:rPr lang="hu-HU" sz="1600" dirty="0" smtClean="0"/>
            <a:t> felfut</a:t>
          </a:r>
          <a:endParaRPr lang="hu-HU" sz="1600" dirty="0"/>
        </a:p>
      </dgm:t>
    </dgm:pt>
    <dgm:pt modelId="{930C6A99-689B-4954-A7B1-9345829FC758}" type="parTrans" cxnId="{B52FFFB9-49CA-48E7-A5BD-C0AFB9C0E4DE}">
      <dgm:prSet/>
      <dgm:spPr/>
      <dgm:t>
        <a:bodyPr/>
        <a:lstStyle/>
        <a:p>
          <a:endParaRPr lang="hu-HU"/>
        </a:p>
      </dgm:t>
    </dgm:pt>
    <dgm:pt modelId="{2033168A-D305-4A8A-895C-7F88F1479696}" type="sibTrans" cxnId="{B52FFFB9-49CA-48E7-A5BD-C0AFB9C0E4DE}">
      <dgm:prSet/>
      <dgm:spPr/>
      <dgm:t>
        <a:bodyPr/>
        <a:lstStyle/>
        <a:p>
          <a:endParaRPr lang="hu-HU"/>
        </a:p>
      </dgm:t>
    </dgm:pt>
    <dgm:pt modelId="{A387E683-20A0-4C4D-93D5-A759806CA1E8}" type="pres">
      <dgm:prSet presAssocID="{FF967B28-09E4-4CA8-8038-4BEED3524FB8}" presName="linearFlow" presStyleCnt="0">
        <dgm:presLayoutVars>
          <dgm:dir/>
          <dgm:animLvl val="lvl"/>
          <dgm:resizeHandles val="exact"/>
        </dgm:presLayoutVars>
      </dgm:prSet>
      <dgm:spPr/>
      <dgm:t>
        <a:bodyPr/>
        <a:lstStyle/>
        <a:p>
          <a:endParaRPr lang="hu-HU"/>
        </a:p>
      </dgm:t>
    </dgm:pt>
    <dgm:pt modelId="{390C75D0-F434-4886-8E8E-15C6F9666376}" type="pres">
      <dgm:prSet presAssocID="{475E8042-B700-4F84-AC0F-2775AE6D582A}" presName="composite" presStyleCnt="0"/>
      <dgm:spPr/>
    </dgm:pt>
    <dgm:pt modelId="{1784EF9C-7455-4467-8B0A-638E97EFD673}" type="pres">
      <dgm:prSet presAssocID="{475E8042-B700-4F84-AC0F-2775AE6D582A}" presName="parentText" presStyleLbl="alignNode1" presStyleIdx="0" presStyleCnt="8">
        <dgm:presLayoutVars>
          <dgm:chMax val="1"/>
          <dgm:bulletEnabled val="1"/>
        </dgm:presLayoutVars>
      </dgm:prSet>
      <dgm:spPr/>
      <dgm:t>
        <a:bodyPr/>
        <a:lstStyle/>
        <a:p>
          <a:endParaRPr lang="hu-HU"/>
        </a:p>
      </dgm:t>
    </dgm:pt>
    <dgm:pt modelId="{852AA534-6F6F-4FE6-8DD9-0DF7A2D6BF0C}" type="pres">
      <dgm:prSet presAssocID="{475E8042-B700-4F84-AC0F-2775AE6D582A}" presName="descendantText" presStyleLbl="alignAcc1" presStyleIdx="0" presStyleCnt="8">
        <dgm:presLayoutVars>
          <dgm:bulletEnabled val="1"/>
        </dgm:presLayoutVars>
      </dgm:prSet>
      <dgm:spPr/>
      <dgm:t>
        <a:bodyPr/>
        <a:lstStyle/>
        <a:p>
          <a:endParaRPr lang="hu-HU"/>
        </a:p>
      </dgm:t>
    </dgm:pt>
    <dgm:pt modelId="{59FAE309-A1E9-4176-B9CC-40A70EE96281}" type="pres">
      <dgm:prSet presAssocID="{F2148AAB-8925-4042-A9BA-7D12EB7B8F46}" presName="sp" presStyleCnt="0"/>
      <dgm:spPr/>
    </dgm:pt>
    <dgm:pt modelId="{2B84B938-DCFB-45E9-9F8B-637369143714}" type="pres">
      <dgm:prSet presAssocID="{DE8D9ED2-6F59-499A-B218-A04C771806E6}" presName="composite" presStyleCnt="0"/>
      <dgm:spPr/>
    </dgm:pt>
    <dgm:pt modelId="{800E07E1-80F3-4CF0-AAC7-323F381102BC}" type="pres">
      <dgm:prSet presAssocID="{DE8D9ED2-6F59-499A-B218-A04C771806E6}" presName="parentText" presStyleLbl="alignNode1" presStyleIdx="1" presStyleCnt="8">
        <dgm:presLayoutVars>
          <dgm:chMax val="1"/>
          <dgm:bulletEnabled val="1"/>
        </dgm:presLayoutVars>
      </dgm:prSet>
      <dgm:spPr/>
      <dgm:t>
        <a:bodyPr/>
        <a:lstStyle/>
        <a:p>
          <a:endParaRPr lang="hu-HU"/>
        </a:p>
      </dgm:t>
    </dgm:pt>
    <dgm:pt modelId="{AF890A16-7D69-4CA8-945F-3FFA5CC0DCE5}" type="pres">
      <dgm:prSet presAssocID="{DE8D9ED2-6F59-499A-B218-A04C771806E6}" presName="descendantText" presStyleLbl="alignAcc1" presStyleIdx="1" presStyleCnt="8" custLinFactNeighborY="1435">
        <dgm:presLayoutVars>
          <dgm:bulletEnabled val="1"/>
        </dgm:presLayoutVars>
      </dgm:prSet>
      <dgm:spPr/>
      <dgm:t>
        <a:bodyPr/>
        <a:lstStyle/>
        <a:p>
          <a:endParaRPr lang="hu-HU"/>
        </a:p>
      </dgm:t>
    </dgm:pt>
    <dgm:pt modelId="{DA1B49D9-22EA-4375-9953-01251540481A}" type="pres">
      <dgm:prSet presAssocID="{D3E79E02-DC06-41FF-B931-BD360A92E5F1}" presName="sp" presStyleCnt="0"/>
      <dgm:spPr/>
    </dgm:pt>
    <dgm:pt modelId="{AEC2C929-BFBA-417A-98B7-135D8BB5CF4E}" type="pres">
      <dgm:prSet presAssocID="{6DF9F890-7084-46DF-A559-9C1EDBB6F40C}" presName="composite" presStyleCnt="0"/>
      <dgm:spPr/>
    </dgm:pt>
    <dgm:pt modelId="{A33A4C51-24B1-4318-A47A-172F46A69A8D}" type="pres">
      <dgm:prSet presAssocID="{6DF9F890-7084-46DF-A559-9C1EDBB6F40C}" presName="parentText" presStyleLbl="alignNode1" presStyleIdx="2" presStyleCnt="8">
        <dgm:presLayoutVars>
          <dgm:chMax val="1"/>
          <dgm:bulletEnabled val="1"/>
        </dgm:presLayoutVars>
      </dgm:prSet>
      <dgm:spPr/>
      <dgm:t>
        <a:bodyPr/>
        <a:lstStyle/>
        <a:p>
          <a:endParaRPr lang="hu-HU"/>
        </a:p>
      </dgm:t>
    </dgm:pt>
    <dgm:pt modelId="{023F55DD-50D6-4F70-ACA3-54D6A6BE45B5}" type="pres">
      <dgm:prSet presAssocID="{6DF9F890-7084-46DF-A559-9C1EDBB6F40C}" presName="descendantText" presStyleLbl="alignAcc1" presStyleIdx="2" presStyleCnt="8">
        <dgm:presLayoutVars>
          <dgm:bulletEnabled val="1"/>
        </dgm:presLayoutVars>
      </dgm:prSet>
      <dgm:spPr/>
      <dgm:t>
        <a:bodyPr/>
        <a:lstStyle/>
        <a:p>
          <a:endParaRPr lang="hu-HU"/>
        </a:p>
      </dgm:t>
    </dgm:pt>
    <dgm:pt modelId="{E515FF19-3AD0-429E-8805-0238DA8B8B47}" type="pres">
      <dgm:prSet presAssocID="{F10ABFD9-01EC-4486-85B4-83B52C9A4A3A}" presName="sp" presStyleCnt="0"/>
      <dgm:spPr/>
    </dgm:pt>
    <dgm:pt modelId="{C4C0EF01-83AD-4C9E-BA30-4E3D1732C540}" type="pres">
      <dgm:prSet presAssocID="{5017F5ED-D4F5-402D-9CD2-60B8021EBE8E}" presName="composite" presStyleCnt="0"/>
      <dgm:spPr/>
    </dgm:pt>
    <dgm:pt modelId="{7B51F64A-3DA5-4133-B8E9-F36200EB8B46}" type="pres">
      <dgm:prSet presAssocID="{5017F5ED-D4F5-402D-9CD2-60B8021EBE8E}" presName="parentText" presStyleLbl="alignNode1" presStyleIdx="3" presStyleCnt="8">
        <dgm:presLayoutVars>
          <dgm:chMax val="1"/>
          <dgm:bulletEnabled val="1"/>
        </dgm:presLayoutVars>
      </dgm:prSet>
      <dgm:spPr/>
      <dgm:t>
        <a:bodyPr/>
        <a:lstStyle/>
        <a:p>
          <a:endParaRPr lang="hu-HU"/>
        </a:p>
      </dgm:t>
    </dgm:pt>
    <dgm:pt modelId="{4D56704B-AD1D-4AF0-BAF9-9C74CDA7FE58}" type="pres">
      <dgm:prSet presAssocID="{5017F5ED-D4F5-402D-9CD2-60B8021EBE8E}" presName="descendantText" presStyleLbl="alignAcc1" presStyleIdx="3" presStyleCnt="8">
        <dgm:presLayoutVars>
          <dgm:bulletEnabled val="1"/>
        </dgm:presLayoutVars>
      </dgm:prSet>
      <dgm:spPr/>
      <dgm:t>
        <a:bodyPr/>
        <a:lstStyle/>
        <a:p>
          <a:endParaRPr lang="hu-HU"/>
        </a:p>
      </dgm:t>
    </dgm:pt>
    <dgm:pt modelId="{170EDB9F-3E07-4FD8-B6D5-57F73E0439D7}" type="pres">
      <dgm:prSet presAssocID="{7DA7BCBF-1155-4ECA-8B41-4EA8BE60EE98}" presName="sp" presStyleCnt="0"/>
      <dgm:spPr/>
    </dgm:pt>
    <dgm:pt modelId="{FA191857-C6BA-4D3E-AFF4-57375BBEB28F}" type="pres">
      <dgm:prSet presAssocID="{74DBD32E-D70B-4C53-B26D-29DF16EE727F}" presName="composite" presStyleCnt="0"/>
      <dgm:spPr/>
    </dgm:pt>
    <dgm:pt modelId="{A6EB5249-9A2C-47AE-86F9-A56DE749C8E9}" type="pres">
      <dgm:prSet presAssocID="{74DBD32E-D70B-4C53-B26D-29DF16EE727F}" presName="parentText" presStyleLbl="alignNode1" presStyleIdx="4" presStyleCnt="8">
        <dgm:presLayoutVars>
          <dgm:chMax val="1"/>
          <dgm:bulletEnabled val="1"/>
        </dgm:presLayoutVars>
      </dgm:prSet>
      <dgm:spPr/>
      <dgm:t>
        <a:bodyPr/>
        <a:lstStyle/>
        <a:p>
          <a:endParaRPr lang="hu-HU"/>
        </a:p>
      </dgm:t>
    </dgm:pt>
    <dgm:pt modelId="{DD11DD94-7AED-4366-9C92-4CEB79ACBE44}" type="pres">
      <dgm:prSet presAssocID="{74DBD32E-D70B-4C53-B26D-29DF16EE727F}" presName="descendantText" presStyleLbl="alignAcc1" presStyleIdx="4" presStyleCnt="8">
        <dgm:presLayoutVars>
          <dgm:bulletEnabled val="1"/>
        </dgm:presLayoutVars>
      </dgm:prSet>
      <dgm:spPr/>
      <dgm:t>
        <a:bodyPr/>
        <a:lstStyle/>
        <a:p>
          <a:endParaRPr lang="hu-HU"/>
        </a:p>
      </dgm:t>
    </dgm:pt>
    <dgm:pt modelId="{9A9563C8-0246-4461-B56D-0430F88F1931}" type="pres">
      <dgm:prSet presAssocID="{D5C4403E-9A01-4E0C-8984-6088FC8980D6}" presName="sp" presStyleCnt="0"/>
      <dgm:spPr/>
    </dgm:pt>
    <dgm:pt modelId="{48C74724-67D2-455D-9C1A-290BF577EB2B}" type="pres">
      <dgm:prSet presAssocID="{C79EA1D0-BDA1-434F-8C7B-2C0C77190261}" presName="composite" presStyleCnt="0"/>
      <dgm:spPr/>
    </dgm:pt>
    <dgm:pt modelId="{D70CA643-F3B5-40F4-A89E-822EE87A11EA}" type="pres">
      <dgm:prSet presAssocID="{C79EA1D0-BDA1-434F-8C7B-2C0C77190261}" presName="parentText" presStyleLbl="alignNode1" presStyleIdx="5" presStyleCnt="8">
        <dgm:presLayoutVars>
          <dgm:chMax val="1"/>
          <dgm:bulletEnabled val="1"/>
        </dgm:presLayoutVars>
      </dgm:prSet>
      <dgm:spPr/>
      <dgm:t>
        <a:bodyPr/>
        <a:lstStyle/>
        <a:p>
          <a:endParaRPr lang="hu-HU"/>
        </a:p>
      </dgm:t>
    </dgm:pt>
    <dgm:pt modelId="{16E02848-7BBA-48F8-8B93-95A1CC8A7F8A}" type="pres">
      <dgm:prSet presAssocID="{C79EA1D0-BDA1-434F-8C7B-2C0C77190261}" presName="descendantText" presStyleLbl="alignAcc1" presStyleIdx="5" presStyleCnt="8">
        <dgm:presLayoutVars>
          <dgm:bulletEnabled val="1"/>
        </dgm:presLayoutVars>
      </dgm:prSet>
      <dgm:spPr/>
      <dgm:t>
        <a:bodyPr/>
        <a:lstStyle/>
        <a:p>
          <a:endParaRPr lang="hu-HU"/>
        </a:p>
      </dgm:t>
    </dgm:pt>
    <dgm:pt modelId="{AB143207-5C1A-47C5-AF84-B933120326A5}" type="pres">
      <dgm:prSet presAssocID="{3BDC1A1B-3CB1-4C71-8E78-3BFC0FD6C750}" presName="sp" presStyleCnt="0"/>
      <dgm:spPr/>
    </dgm:pt>
    <dgm:pt modelId="{DDED3509-AFE3-4343-A9F8-B04EA14A3465}" type="pres">
      <dgm:prSet presAssocID="{83AD10D1-AEB7-493B-988E-8BFD3EF2E914}" presName="composite" presStyleCnt="0"/>
      <dgm:spPr/>
    </dgm:pt>
    <dgm:pt modelId="{70CF386D-0F9D-4138-BD59-9F1E683C52EC}" type="pres">
      <dgm:prSet presAssocID="{83AD10D1-AEB7-493B-988E-8BFD3EF2E914}" presName="parentText" presStyleLbl="alignNode1" presStyleIdx="6" presStyleCnt="8">
        <dgm:presLayoutVars>
          <dgm:chMax val="1"/>
          <dgm:bulletEnabled val="1"/>
        </dgm:presLayoutVars>
      </dgm:prSet>
      <dgm:spPr/>
      <dgm:t>
        <a:bodyPr/>
        <a:lstStyle/>
        <a:p>
          <a:endParaRPr lang="hu-HU"/>
        </a:p>
      </dgm:t>
    </dgm:pt>
    <dgm:pt modelId="{6AE29313-2B51-4B73-8D53-3E55BB683527}" type="pres">
      <dgm:prSet presAssocID="{83AD10D1-AEB7-493B-988E-8BFD3EF2E914}" presName="descendantText" presStyleLbl="alignAcc1" presStyleIdx="6" presStyleCnt="8">
        <dgm:presLayoutVars>
          <dgm:bulletEnabled val="1"/>
        </dgm:presLayoutVars>
      </dgm:prSet>
      <dgm:spPr/>
      <dgm:t>
        <a:bodyPr/>
        <a:lstStyle/>
        <a:p>
          <a:endParaRPr lang="hu-HU"/>
        </a:p>
      </dgm:t>
    </dgm:pt>
    <dgm:pt modelId="{B74B852D-77EB-4552-A7EE-511456D1B757}" type="pres">
      <dgm:prSet presAssocID="{C75EC711-9CA3-4BB7-BF38-57C2F641E57E}" presName="sp" presStyleCnt="0"/>
      <dgm:spPr/>
    </dgm:pt>
    <dgm:pt modelId="{C9ADB633-705A-4F3E-BB8B-EEC322F1885D}" type="pres">
      <dgm:prSet presAssocID="{C069E385-5286-4489-9C0D-6396D6DD6D68}" presName="composite" presStyleCnt="0"/>
      <dgm:spPr/>
    </dgm:pt>
    <dgm:pt modelId="{E4A22349-4D8E-44EC-A96B-9DC08C089458}" type="pres">
      <dgm:prSet presAssocID="{C069E385-5286-4489-9C0D-6396D6DD6D68}" presName="parentText" presStyleLbl="alignNode1" presStyleIdx="7" presStyleCnt="8">
        <dgm:presLayoutVars>
          <dgm:chMax val="1"/>
          <dgm:bulletEnabled val="1"/>
        </dgm:presLayoutVars>
      </dgm:prSet>
      <dgm:spPr/>
      <dgm:t>
        <a:bodyPr/>
        <a:lstStyle/>
        <a:p>
          <a:endParaRPr lang="hu-HU"/>
        </a:p>
      </dgm:t>
    </dgm:pt>
    <dgm:pt modelId="{AD9C730E-CFF3-4EEA-8DEC-DA13B5706139}" type="pres">
      <dgm:prSet presAssocID="{C069E385-5286-4489-9C0D-6396D6DD6D68}" presName="descendantText" presStyleLbl="alignAcc1" presStyleIdx="7" presStyleCnt="8">
        <dgm:presLayoutVars>
          <dgm:bulletEnabled val="1"/>
        </dgm:presLayoutVars>
      </dgm:prSet>
      <dgm:spPr/>
      <dgm:t>
        <a:bodyPr/>
        <a:lstStyle/>
        <a:p>
          <a:endParaRPr lang="hu-HU"/>
        </a:p>
      </dgm:t>
    </dgm:pt>
  </dgm:ptLst>
  <dgm:cxnLst>
    <dgm:cxn modelId="{BED5A2C0-DA17-4D5C-9613-97843EA84A4A}" srcId="{5017F5ED-D4F5-402D-9CD2-60B8021EBE8E}" destId="{04A20B06-121A-477F-965D-838194C63737}" srcOrd="0" destOrd="0" parTransId="{7672163D-10C7-48DF-802E-1C8BF694C73E}" sibTransId="{BE0F0412-DEA8-4224-B4E0-1B0B751EA66A}"/>
    <dgm:cxn modelId="{9BE54060-D08A-46F5-9F4B-A4465548C6A0}" type="presOf" srcId="{6DF9F890-7084-46DF-A559-9C1EDBB6F40C}" destId="{A33A4C51-24B1-4318-A47A-172F46A69A8D}" srcOrd="0" destOrd="0" presId="urn:microsoft.com/office/officeart/2005/8/layout/chevron2"/>
    <dgm:cxn modelId="{A0DD3CF7-0E76-4C6A-8CBF-E99434784E58}" srcId="{DE8D9ED2-6F59-499A-B218-A04C771806E6}" destId="{2F6337C7-D749-4B97-979A-9D9518B6E4A4}" srcOrd="0" destOrd="0" parTransId="{4B5CF095-5705-4F63-9F64-CA3A7AE29E00}" sibTransId="{3EDCE3C2-8013-4FE0-9895-00E445E309FC}"/>
    <dgm:cxn modelId="{860DA41D-9743-4C67-B106-9FD63CE0440C}" srcId="{DE8D9ED2-6F59-499A-B218-A04C771806E6}" destId="{C58E8169-D239-4A41-B535-42511D0F5EC1}" srcOrd="1" destOrd="0" parTransId="{15A886DC-686C-4C56-AF42-C5A36FBA0B48}" sibTransId="{25607F2C-557B-4F18-B487-50FE2312D37E}"/>
    <dgm:cxn modelId="{7DC4948E-824E-4D9C-809C-B65D4E3754B3}" type="presOf" srcId="{2F6337C7-D749-4B97-979A-9D9518B6E4A4}" destId="{AF890A16-7D69-4CA8-945F-3FFA5CC0DCE5}" srcOrd="0" destOrd="0" presId="urn:microsoft.com/office/officeart/2005/8/layout/chevron2"/>
    <dgm:cxn modelId="{B52FFFB9-49CA-48E7-A5BD-C0AFB9C0E4DE}" srcId="{C069E385-5286-4489-9C0D-6396D6DD6D68}" destId="{63A0078D-FED2-4820-864C-C1ADCB9F8D20}" srcOrd="1" destOrd="0" parTransId="{930C6A99-689B-4954-A7B1-9345829FC758}" sibTransId="{2033168A-D305-4A8A-895C-7F88F1479696}"/>
    <dgm:cxn modelId="{C7E7D670-1E5E-47C5-A23E-BDC978811D10}" srcId="{475E8042-B700-4F84-AC0F-2775AE6D582A}" destId="{2F20D54C-AA44-4D62-9415-C8EA11038344}" srcOrd="0" destOrd="0" parTransId="{A69DA0C3-E4C7-4527-A79B-B3C03679834C}" sibTransId="{6F369D87-2CF3-4D1A-910D-7E869464F713}"/>
    <dgm:cxn modelId="{41DB2A37-8A02-4C1D-A304-88CB6E6DC41A}" srcId="{FF967B28-09E4-4CA8-8038-4BEED3524FB8}" destId="{C069E385-5286-4489-9C0D-6396D6DD6D68}" srcOrd="7" destOrd="0" parTransId="{2B465DE5-8119-4B77-AABB-DDEF02C7D42C}" sibTransId="{3D23FD70-EE9E-4B6A-902F-5E25F8B3B26B}"/>
    <dgm:cxn modelId="{997C8FC8-FBAB-495F-8F59-1377300AF08F}" type="presOf" srcId="{C069E385-5286-4489-9C0D-6396D6DD6D68}" destId="{E4A22349-4D8E-44EC-A96B-9DC08C089458}" srcOrd="0" destOrd="0" presId="urn:microsoft.com/office/officeart/2005/8/layout/chevron2"/>
    <dgm:cxn modelId="{9B5AE62D-DA30-4290-8F0A-D72939346027}" srcId="{74DBD32E-D70B-4C53-B26D-29DF16EE727F}" destId="{B6C2FEB2-79D1-443A-B311-D931F8D0E602}" srcOrd="1" destOrd="0" parTransId="{304AE4B0-543A-4875-8166-FB7FAC315D7A}" sibTransId="{3804C227-2ED7-48FA-8A74-0C182A8750BE}"/>
    <dgm:cxn modelId="{4287B37F-2443-489A-B137-88A74AAAC818}" srcId="{FF967B28-09E4-4CA8-8038-4BEED3524FB8}" destId="{83AD10D1-AEB7-493B-988E-8BFD3EF2E914}" srcOrd="6" destOrd="0" parTransId="{F8403692-70BA-4BE3-B6B0-C48370C0CBB7}" sibTransId="{C75EC711-9CA3-4BB7-BF38-57C2F641E57E}"/>
    <dgm:cxn modelId="{8D7E5399-D12E-478E-9B12-327D509541FA}" srcId="{FF967B28-09E4-4CA8-8038-4BEED3524FB8}" destId="{DE8D9ED2-6F59-499A-B218-A04C771806E6}" srcOrd="1" destOrd="0" parTransId="{A01A94C0-8BD8-4FD8-AC7C-49C8719A3EEA}" sibTransId="{D3E79E02-DC06-41FF-B931-BD360A92E5F1}"/>
    <dgm:cxn modelId="{F6F810F7-CF25-485F-8BC3-083131ACF404}" srcId="{6DF9F890-7084-46DF-A559-9C1EDBB6F40C}" destId="{2837DC68-90CE-44B9-B361-5B62672BEF60}" srcOrd="0" destOrd="0" parTransId="{2C1223A9-F1B5-4F4D-8EB9-87196DEFEE66}" sibTransId="{B3334E02-F3E7-40A2-8972-51B9FA0AEB31}"/>
    <dgm:cxn modelId="{75B1232E-5C2E-4103-83FD-B9F6BFBB9595}" type="presOf" srcId="{2837DC68-90CE-44B9-B361-5B62672BEF60}" destId="{023F55DD-50D6-4F70-ACA3-54D6A6BE45B5}" srcOrd="0" destOrd="0" presId="urn:microsoft.com/office/officeart/2005/8/layout/chevron2"/>
    <dgm:cxn modelId="{5E7CADA1-C99E-46EB-A2E6-A8413C573A2B}" type="presOf" srcId="{C58E8169-D239-4A41-B535-42511D0F5EC1}" destId="{AF890A16-7D69-4CA8-945F-3FFA5CC0DCE5}" srcOrd="0" destOrd="1" presId="urn:microsoft.com/office/officeart/2005/8/layout/chevron2"/>
    <dgm:cxn modelId="{A8E0E88E-DAF4-4027-8C7A-2501CA20781D}" srcId="{C79EA1D0-BDA1-434F-8C7B-2C0C77190261}" destId="{6D8FC1A9-DA22-4FF1-86DB-4930BDF6F0AE}" srcOrd="0" destOrd="0" parTransId="{055E7924-6E4A-4F43-90EC-4E4D83525677}" sibTransId="{6C687C3B-F204-4C9B-99B1-7F4D01AF0D4B}"/>
    <dgm:cxn modelId="{27B4A85E-24AF-43C2-9CB1-C77168B8100C}" srcId="{FF967B28-09E4-4CA8-8038-4BEED3524FB8}" destId="{6DF9F890-7084-46DF-A559-9C1EDBB6F40C}" srcOrd="2" destOrd="0" parTransId="{A3B2F322-D786-4B4D-BB0F-4E72B026246E}" sibTransId="{F10ABFD9-01EC-4486-85B4-83B52C9A4A3A}"/>
    <dgm:cxn modelId="{B84ECCB7-3A24-4ADF-9593-74F51FE9533A}" type="presOf" srcId="{74DBD32E-D70B-4C53-B26D-29DF16EE727F}" destId="{A6EB5249-9A2C-47AE-86F9-A56DE749C8E9}" srcOrd="0" destOrd="0" presId="urn:microsoft.com/office/officeart/2005/8/layout/chevron2"/>
    <dgm:cxn modelId="{F949EC5C-13D3-4020-A546-9FB338557115}" type="presOf" srcId="{C79EA1D0-BDA1-434F-8C7B-2C0C77190261}" destId="{D70CA643-F3B5-40F4-A89E-822EE87A11EA}" srcOrd="0" destOrd="0" presId="urn:microsoft.com/office/officeart/2005/8/layout/chevron2"/>
    <dgm:cxn modelId="{6E525CF0-52FC-4086-80B6-49F4AFF8CAE2}" type="presOf" srcId="{3DCCA857-3937-4548-BDA4-660228E272AE}" destId="{DD11DD94-7AED-4366-9C92-4CEB79ACBE44}" srcOrd="0" destOrd="0" presId="urn:microsoft.com/office/officeart/2005/8/layout/chevron2"/>
    <dgm:cxn modelId="{E796739B-CA1A-4871-8DC0-1E9982C9284D}" type="presOf" srcId="{6D8FC1A9-DA22-4FF1-86DB-4930BDF6F0AE}" destId="{16E02848-7BBA-48F8-8B93-95A1CC8A7F8A}" srcOrd="0" destOrd="0" presId="urn:microsoft.com/office/officeart/2005/8/layout/chevron2"/>
    <dgm:cxn modelId="{4CDFE427-61B0-4F81-B318-6AFDAE05F650}" srcId="{FF967B28-09E4-4CA8-8038-4BEED3524FB8}" destId="{5017F5ED-D4F5-402D-9CD2-60B8021EBE8E}" srcOrd="3" destOrd="0" parTransId="{4E0186E1-D277-4DFD-BA04-0751784B1E3D}" sibTransId="{7DA7BCBF-1155-4ECA-8B41-4EA8BE60EE98}"/>
    <dgm:cxn modelId="{4E4D39AE-4B1E-4F99-8B52-ED08EEB7C214}" type="presOf" srcId="{2C8B1CBE-EEF1-4B6A-9DFE-B696631482E8}" destId="{16E02848-7BBA-48F8-8B93-95A1CC8A7F8A}" srcOrd="0" destOrd="1" presId="urn:microsoft.com/office/officeart/2005/8/layout/chevron2"/>
    <dgm:cxn modelId="{0ACAF003-0EB9-4F21-AB45-88345237A603}" type="presOf" srcId="{04A20B06-121A-477F-965D-838194C63737}" destId="{4D56704B-AD1D-4AF0-BAF9-9C74CDA7FE58}" srcOrd="0" destOrd="0" presId="urn:microsoft.com/office/officeart/2005/8/layout/chevron2"/>
    <dgm:cxn modelId="{9D10A0FE-907C-4399-9A80-90546EA3FAA5}" type="presOf" srcId="{2F20D54C-AA44-4D62-9415-C8EA11038344}" destId="{852AA534-6F6F-4FE6-8DD9-0DF7A2D6BF0C}" srcOrd="0" destOrd="0" presId="urn:microsoft.com/office/officeart/2005/8/layout/chevron2"/>
    <dgm:cxn modelId="{B1ACB723-4628-475F-BEF1-4352228D6760}" type="presOf" srcId="{FF967B28-09E4-4CA8-8038-4BEED3524FB8}" destId="{A387E683-20A0-4C4D-93D5-A759806CA1E8}" srcOrd="0" destOrd="0" presId="urn:microsoft.com/office/officeart/2005/8/layout/chevron2"/>
    <dgm:cxn modelId="{280A81AC-E726-42B0-A349-145A92E3B85A}" srcId="{FF967B28-09E4-4CA8-8038-4BEED3524FB8}" destId="{475E8042-B700-4F84-AC0F-2775AE6D582A}" srcOrd="0" destOrd="0" parTransId="{9C310272-3A5D-4765-95D7-FE804FFD73F9}" sibTransId="{F2148AAB-8925-4042-A9BA-7D12EB7B8F46}"/>
    <dgm:cxn modelId="{7B4C74A5-21DF-46FE-92F0-A34E7CC36ACA}" type="presOf" srcId="{63A0078D-FED2-4820-864C-C1ADCB9F8D20}" destId="{AD9C730E-CFF3-4EEA-8DEC-DA13B5706139}" srcOrd="0" destOrd="1" presId="urn:microsoft.com/office/officeart/2005/8/layout/chevron2"/>
    <dgm:cxn modelId="{23F6286A-9F14-4A1B-90B4-0DC9219145B3}" type="presOf" srcId="{B815393B-1FA2-4544-9638-20BAD55A4C70}" destId="{AD9C730E-CFF3-4EEA-8DEC-DA13B5706139}" srcOrd="0" destOrd="0" presId="urn:microsoft.com/office/officeart/2005/8/layout/chevron2"/>
    <dgm:cxn modelId="{8961E738-DB96-4368-8242-25987A318260}" srcId="{74DBD32E-D70B-4C53-B26D-29DF16EE727F}" destId="{3DCCA857-3937-4548-BDA4-660228E272AE}" srcOrd="0" destOrd="0" parTransId="{57EE71F6-3155-43F5-B1F5-7708F7A751A3}" sibTransId="{38AA0740-F45B-4697-AE1B-8674007AE5F0}"/>
    <dgm:cxn modelId="{D194832A-53E7-4AB3-89E3-530618F299B6}" type="presOf" srcId="{DE8D9ED2-6F59-499A-B218-A04C771806E6}" destId="{800E07E1-80F3-4CF0-AAC7-323F381102BC}" srcOrd="0" destOrd="0" presId="urn:microsoft.com/office/officeart/2005/8/layout/chevron2"/>
    <dgm:cxn modelId="{AF34A3A0-0BDE-4E60-88CB-98E80F18FC24}" type="presOf" srcId="{B6C2FEB2-79D1-443A-B311-D931F8D0E602}" destId="{DD11DD94-7AED-4366-9C92-4CEB79ACBE44}" srcOrd="0" destOrd="1" presId="urn:microsoft.com/office/officeart/2005/8/layout/chevron2"/>
    <dgm:cxn modelId="{1CC28A56-484E-445E-9AFA-09C769FBBB67}" srcId="{FF967B28-09E4-4CA8-8038-4BEED3524FB8}" destId="{74DBD32E-D70B-4C53-B26D-29DF16EE727F}" srcOrd="4" destOrd="0" parTransId="{21B43466-E2E9-40D6-9142-EE05E7969E98}" sibTransId="{D5C4403E-9A01-4E0C-8984-6088FC8980D6}"/>
    <dgm:cxn modelId="{9F9A51BE-3C2E-43FB-A626-1F248B9B1861}" type="presOf" srcId="{475E8042-B700-4F84-AC0F-2775AE6D582A}" destId="{1784EF9C-7455-4467-8B0A-638E97EFD673}" srcOrd="0" destOrd="0" presId="urn:microsoft.com/office/officeart/2005/8/layout/chevron2"/>
    <dgm:cxn modelId="{E5413C34-3770-4D60-9BF1-C391C0293CC4}" type="presOf" srcId="{83AD10D1-AEB7-493B-988E-8BFD3EF2E914}" destId="{70CF386D-0F9D-4138-BD59-9F1E683C52EC}" srcOrd="0" destOrd="0" presId="urn:microsoft.com/office/officeart/2005/8/layout/chevron2"/>
    <dgm:cxn modelId="{5CF63EE0-AB62-4E7D-8936-A73D3DF4FB35}" srcId="{C79EA1D0-BDA1-434F-8C7B-2C0C77190261}" destId="{2C8B1CBE-EEF1-4B6A-9DFE-B696631482E8}" srcOrd="1" destOrd="0" parTransId="{6789709D-F8BD-4F33-8A5F-5BF47F1673CA}" sibTransId="{98AFEFA0-3C96-447C-B3CE-561D7E68ED19}"/>
    <dgm:cxn modelId="{997E508A-CC12-4C14-B026-3F9632AC295D}" type="presOf" srcId="{5017F5ED-D4F5-402D-9CD2-60B8021EBE8E}" destId="{7B51F64A-3DA5-4133-B8E9-F36200EB8B46}" srcOrd="0" destOrd="0" presId="urn:microsoft.com/office/officeart/2005/8/layout/chevron2"/>
    <dgm:cxn modelId="{51E0C6D7-2044-422F-9B05-BE39F9D4EB49}" type="presOf" srcId="{4D732847-DCAB-4467-8CE7-4ACAA89CCC53}" destId="{6AE29313-2B51-4B73-8D53-3E55BB683527}" srcOrd="0" destOrd="0" presId="urn:microsoft.com/office/officeart/2005/8/layout/chevron2"/>
    <dgm:cxn modelId="{7A292A24-AA83-40D5-A210-2AFABC7AEC34}" srcId="{FF967B28-09E4-4CA8-8038-4BEED3524FB8}" destId="{C79EA1D0-BDA1-434F-8C7B-2C0C77190261}" srcOrd="5" destOrd="0" parTransId="{D50AE90B-CCB7-431E-AC87-7A56D66A49AE}" sibTransId="{3BDC1A1B-3CB1-4C71-8E78-3BFC0FD6C750}"/>
    <dgm:cxn modelId="{877B6505-DC7D-44B2-9A31-4F27A8554B43}" srcId="{83AD10D1-AEB7-493B-988E-8BFD3EF2E914}" destId="{4D732847-DCAB-4467-8CE7-4ACAA89CCC53}" srcOrd="0" destOrd="0" parTransId="{58F0516F-1624-4D54-A1B5-20D279383BB4}" sibTransId="{C61777E0-DC0D-4294-B197-821EB6F7F66A}"/>
    <dgm:cxn modelId="{DE0E6A1F-D94F-4951-8514-E5CA4CE287D0}" srcId="{C069E385-5286-4489-9C0D-6396D6DD6D68}" destId="{B815393B-1FA2-4544-9638-20BAD55A4C70}" srcOrd="0" destOrd="0" parTransId="{31D32895-BE4F-461B-8CBF-322582946922}" sibTransId="{0EA9F867-48BD-4ECF-B2B5-7DA9498BAFE7}"/>
    <dgm:cxn modelId="{D6668356-8674-48DC-97E1-74B1D1CD1369}" type="presParOf" srcId="{A387E683-20A0-4C4D-93D5-A759806CA1E8}" destId="{390C75D0-F434-4886-8E8E-15C6F9666376}" srcOrd="0" destOrd="0" presId="urn:microsoft.com/office/officeart/2005/8/layout/chevron2"/>
    <dgm:cxn modelId="{01BBB0AC-38F9-4A08-9D47-E0E0F6671100}" type="presParOf" srcId="{390C75D0-F434-4886-8E8E-15C6F9666376}" destId="{1784EF9C-7455-4467-8B0A-638E97EFD673}" srcOrd="0" destOrd="0" presId="urn:microsoft.com/office/officeart/2005/8/layout/chevron2"/>
    <dgm:cxn modelId="{352D8321-0ADD-4DED-B443-97F44FD4655D}" type="presParOf" srcId="{390C75D0-F434-4886-8E8E-15C6F9666376}" destId="{852AA534-6F6F-4FE6-8DD9-0DF7A2D6BF0C}" srcOrd="1" destOrd="0" presId="urn:microsoft.com/office/officeart/2005/8/layout/chevron2"/>
    <dgm:cxn modelId="{62DC4360-146B-4BBD-80E3-ED40EEBFE2C3}" type="presParOf" srcId="{A387E683-20A0-4C4D-93D5-A759806CA1E8}" destId="{59FAE309-A1E9-4176-B9CC-40A70EE96281}" srcOrd="1" destOrd="0" presId="urn:microsoft.com/office/officeart/2005/8/layout/chevron2"/>
    <dgm:cxn modelId="{B417498E-B4AB-493C-A64A-465AAF651829}" type="presParOf" srcId="{A387E683-20A0-4C4D-93D5-A759806CA1E8}" destId="{2B84B938-DCFB-45E9-9F8B-637369143714}" srcOrd="2" destOrd="0" presId="urn:microsoft.com/office/officeart/2005/8/layout/chevron2"/>
    <dgm:cxn modelId="{D1901DD8-DA7D-4FF7-A637-E6D2C6478376}" type="presParOf" srcId="{2B84B938-DCFB-45E9-9F8B-637369143714}" destId="{800E07E1-80F3-4CF0-AAC7-323F381102BC}" srcOrd="0" destOrd="0" presId="urn:microsoft.com/office/officeart/2005/8/layout/chevron2"/>
    <dgm:cxn modelId="{2FCF8398-2DEF-413B-9829-0587B36A1B8F}" type="presParOf" srcId="{2B84B938-DCFB-45E9-9F8B-637369143714}" destId="{AF890A16-7D69-4CA8-945F-3FFA5CC0DCE5}" srcOrd="1" destOrd="0" presId="urn:microsoft.com/office/officeart/2005/8/layout/chevron2"/>
    <dgm:cxn modelId="{81AEE8A8-4C24-402F-84C2-BD1E193F2E43}" type="presParOf" srcId="{A387E683-20A0-4C4D-93D5-A759806CA1E8}" destId="{DA1B49D9-22EA-4375-9953-01251540481A}" srcOrd="3" destOrd="0" presId="urn:microsoft.com/office/officeart/2005/8/layout/chevron2"/>
    <dgm:cxn modelId="{CD6187C2-3855-487F-B28F-EA4EC66EBD41}" type="presParOf" srcId="{A387E683-20A0-4C4D-93D5-A759806CA1E8}" destId="{AEC2C929-BFBA-417A-98B7-135D8BB5CF4E}" srcOrd="4" destOrd="0" presId="urn:microsoft.com/office/officeart/2005/8/layout/chevron2"/>
    <dgm:cxn modelId="{F9AA095A-7719-4932-A0D2-5434280F33DC}" type="presParOf" srcId="{AEC2C929-BFBA-417A-98B7-135D8BB5CF4E}" destId="{A33A4C51-24B1-4318-A47A-172F46A69A8D}" srcOrd="0" destOrd="0" presId="urn:microsoft.com/office/officeart/2005/8/layout/chevron2"/>
    <dgm:cxn modelId="{F6DC040B-5130-45B7-94CC-AFAEDB31F299}" type="presParOf" srcId="{AEC2C929-BFBA-417A-98B7-135D8BB5CF4E}" destId="{023F55DD-50D6-4F70-ACA3-54D6A6BE45B5}" srcOrd="1" destOrd="0" presId="urn:microsoft.com/office/officeart/2005/8/layout/chevron2"/>
    <dgm:cxn modelId="{D3639620-F18C-499D-B8F2-62EDF2318864}" type="presParOf" srcId="{A387E683-20A0-4C4D-93D5-A759806CA1E8}" destId="{E515FF19-3AD0-429E-8805-0238DA8B8B47}" srcOrd="5" destOrd="0" presId="urn:microsoft.com/office/officeart/2005/8/layout/chevron2"/>
    <dgm:cxn modelId="{893D3EC4-27C8-4905-942C-5955B8C86325}" type="presParOf" srcId="{A387E683-20A0-4C4D-93D5-A759806CA1E8}" destId="{C4C0EF01-83AD-4C9E-BA30-4E3D1732C540}" srcOrd="6" destOrd="0" presId="urn:microsoft.com/office/officeart/2005/8/layout/chevron2"/>
    <dgm:cxn modelId="{67720C5F-B8D9-4E19-A707-FBA46BE303F7}" type="presParOf" srcId="{C4C0EF01-83AD-4C9E-BA30-4E3D1732C540}" destId="{7B51F64A-3DA5-4133-B8E9-F36200EB8B46}" srcOrd="0" destOrd="0" presId="urn:microsoft.com/office/officeart/2005/8/layout/chevron2"/>
    <dgm:cxn modelId="{7CAD425F-F5BF-4BD6-A3CE-1E3204E7D5A0}" type="presParOf" srcId="{C4C0EF01-83AD-4C9E-BA30-4E3D1732C540}" destId="{4D56704B-AD1D-4AF0-BAF9-9C74CDA7FE58}" srcOrd="1" destOrd="0" presId="urn:microsoft.com/office/officeart/2005/8/layout/chevron2"/>
    <dgm:cxn modelId="{D3F340B8-6059-4DD5-9307-36C174AD14F0}" type="presParOf" srcId="{A387E683-20A0-4C4D-93D5-A759806CA1E8}" destId="{170EDB9F-3E07-4FD8-B6D5-57F73E0439D7}" srcOrd="7" destOrd="0" presId="urn:microsoft.com/office/officeart/2005/8/layout/chevron2"/>
    <dgm:cxn modelId="{E2047416-3D74-4D06-8B9F-D406ECEC1D79}" type="presParOf" srcId="{A387E683-20A0-4C4D-93D5-A759806CA1E8}" destId="{FA191857-C6BA-4D3E-AFF4-57375BBEB28F}" srcOrd="8" destOrd="0" presId="urn:microsoft.com/office/officeart/2005/8/layout/chevron2"/>
    <dgm:cxn modelId="{24BB415A-8AFF-4C31-8838-AAAD18018E87}" type="presParOf" srcId="{FA191857-C6BA-4D3E-AFF4-57375BBEB28F}" destId="{A6EB5249-9A2C-47AE-86F9-A56DE749C8E9}" srcOrd="0" destOrd="0" presId="urn:microsoft.com/office/officeart/2005/8/layout/chevron2"/>
    <dgm:cxn modelId="{522D3BA7-986B-48C3-9D41-1353AD827D24}" type="presParOf" srcId="{FA191857-C6BA-4D3E-AFF4-57375BBEB28F}" destId="{DD11DD94-7AED-4366-9C92-4CEB79ACBE44}" srcOrd="1" destOrd="0" presId="urn:microsoft.com/office/officeart/2005/8/layout/chevron2"/>
    <dgm:cxn modelId="{46E5D4E1-03AC-4C98-AC73-18FCD904BB3C}" type="presParOf" srcId="{A387E683-20A0-4C4D-93D5-A759806CA1E8}" destId="{9A9563C8-0246-4461-B56D-0430F88F1931}" srcOrd="9" destOrd="0" presId="urn:microsoft.com/office/officeart/2005/8/layout/chevron2"/>
    <dgm:cxn modelId="{DA9A4C2A-D30C-4D5B-9A43-9F94461E6E2C}" type="presParOf" srcId="{A387E683-20A0-4C4D-93D5-A759806CA1E8}" destId="{48C74724-67D2-455D-9C1A-290BF577EB2B}" srcOrd="10" destOrd="0" presId="urn:microsoft.com/office/officeart/2005/8/layout/chevron2"/>
    <dgm:cxn modelId="{87971682-269F-4D2E-95CE-7EC028E198EE}" type="presParOf" srcId="{48C74724-67D2-455D-9C1A-290BF577EB2B}" destId="{D70CA643-F3B5-40F4-A89E-822EE87A11EA}" srcOrd="0" destOrd="0" presId="urn:microsoft.com/office/officeart/2005/8/layout/chevron2"/>
    <dgm:cxn modelId="{E57160C6-5D8A-43A3-A31A-6245597236F3}" type="presParOf" srcId="{48C74724-67D2-455D-9C1A-290BF577EB2B}" destId="{16E02848-7BBA-48F8-8B93-95A1CC8A7F8A}" srcOrd="1" destOrd="0" presId="urn:microsoft.com/office/officeart/2005/8/layout/chevron2"/>
    <dgm:cxn modelId="{97184B08-9307-4298-8B5C-AE842650335E}" type="presParOf" srcId="{A387E683-20A0-4C4D-93D5-A759806CA1E8}" destId="{AB143207-5C1A-47C5-AF84-B933120326A5}" srcOrd="11" destOrd="0" presId="urn:microsoft.com/office/officeart/2005/8/layout/chevron2"/>
    <dgm:cxn modelId="{B93A96E5-65EB-4D11-9FC1-7C7B745112EA}" type="presParOf" srcId="{A387E683-20A0-4C4D-93D5-A759806CA1E8}" destId="{DDED3509-AFE3-4343-A9F8-B04EA14A3465}" srcOrd="12" destOrd="0" presId="urn:microsoft.com/office/officeart/2005/8/layout/chevron2"/>
    <dgm:cxn modelId="{A858D581-7581-493D-BB8C-933AE4A089CE}" type="presParOf" srcId="{DDED3509-AFE3-4343-A9F8-B04EA14A3465}" destId="{70CF386D-0F9D-4138-BD59-9F1E683C52EC}" srcOrd="0" destOrd="0" presId="urn:microsoft.com/office/officeart/2005/8/layout/chevron2"/>
    <dgm:cxn modelId="{73CDF0EF-4D48-4C44-87A0-398122E08B10}" type="presParOf" srcId="{DDED3509-AFE3-4343-A9F8-B04EA14A3465}" destId="{6AE29313-2B51-4B73-8D53-3E55BB683527}" srcOrd="1" destOrd="0" presId="urn:microsoft.com/office/officeart/2005/8/layout/chevron2"/>
    <dgm:cxn modelId="{78388A83-791D-4B60-BAF5-306C455D2980}" type="presParOf" srcId="{A387E683-20A0-4C4D-93D5-A759806CA1E8}" destId="{B74B852D-77EB-4552-A7EE-511456D1B757}" srcOrd="13" destOrd="0" presId="urn:microsoft.com/office/officeart/2005/8/layout/chevron2"/>
    <dgm:cxn modelId="{5B325DE5-5EFB-4862-B5A9-AFA779D22F95}" type="presParOf" srcId="{A387E683-20A0-4C4D-93D5-A759806CA1E8}" destId="{C9ADB633-705A-4F3E-BB8B-EEC322F1885D}" srcOrd="14" destOrd="0" presId="urn:microsoft.com/office/officeart/2005/8/layout/chevron2"/>
    <dgm:cxn modelId="{A7453DC1-CFD7-4D99-83F7-8CF6D8F4607D}" type="presParOf" srcId="{C9ADB633-705A-4F3E-BB8B-EEC322F1885D}" destId="{E4A22349-4D8E-44EC-A96B-9DC08C089458}" srcOrd="0" destOrd="0" presId="urn:microsoft.com/office/officeart/2005/8/layout/chevron2"/>
    <dgm:cxn modelId="{2A50E650-9098-45C2-94AB-F9B0E39C3519}" type="presParOf" srcId="{C9ADB633-705A-4F3E-BB8B-EEC322F1885D}" destId="{AD9C730E-CFF3-4EEA-8DEC-DA13B570613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AC413-0F83-4D45-8A88-BC99E3597457}">
      <dsp:nvSpPr>
        <dsp:cNvPr id="0" name=""/>
        <dsp:cNvSpPr/>
      </dsp:nvSpPr>
      <dsp:spPr>
        <a:xfrm>
          <a:off x="0" y="0"/>
          <a:ext cx="8786874" cy="1278489"/>
        </a:xfrm>
        <a:prstGeom prst="roundRect">
          <a:avLst>
            <a:gd name="adj" fmla="val 10000"/>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hu-HU" sz="2400" kern="1200" dirty="0" smtClean="0"/>
            <a:t>1. hét - Bevezetés</a:t>
          </a:r>
          <a:endParaRPr lang="hu-HU" sz="2400" kern="1200" dirty="0"/>
        </a:p>
        <a:p>
          <a:pPr marL="171450" lvl="1" indent="-171450" algn="l" defTabSz="844550">
            <a:lnSpc>
              <a:spcPct val="90000"/>
            </a:lnSpc>
            <a:spcBef>
              <a:spcPct val="0"/>
            </a:spcBef>
            <a:spcAft>
              <a:spcPct val="15000"/>
            </a:spcAft>
            <a:buChar char="••"/>
          </a:pPr>
          <a:r>
            <a:rPr lang="hu-HU" sz="1900" kern="1200" dirty="0" smtClean="0"/>
            <a:t>A virtualizáció kialakulása</a:t>
          </a:r>
          <a:endParaRPr lang="hu-HU" sz="1900" kern="1200" dirty="0"/>
        </a:p>
        <a:p>
          <a:pPr marL="171450" lvl="1" indent="-171450" algn="l" defTabSz="844550">
            <a:lnSpc>
              <a:spcPct val="90000"/>
            </a:lnSpc>
            <a:spcBef>
              <a:spcPct val="0"/>
            </a:spcBef>
            <a:spcAft>
              <a:spcPct val="15000"/>
            </a:spcAft>
            <a:buChar char="••"/>
          </a:pPr>
          <a:r>
            <a:rPr lang="hu-HU" sz="1900" kern="1200" dirty="0" smtClean="0"/>
            <a:t>Megközelítések áttekintése</a:t>
          </a:r>
          <a:endParaRPr lang="hu-HU" sz="1900" kern="1200" dirty="0"/>
        </a:p>
      </dsp:txBody>
      <dsp:txXfrm>
        <a:off x="1885223" y="0"/>
        <a:ext cx="6901650" cy="1278489"/>
      </dsp:txXfrm>
    </dsp:sp>
    <dsp:sp modelId="{C4236EA7-2242-482B-A320-1554A75E261E}">
      <dsp:nvSpPr>
        <dsp:cNvPr id="0" name=""/>
        <dsp:cNvSpPr/>
      </dsp:nvSpPr>
      <dsp:spPr>
        <a:xfrm>
          <a:off x="155685" y="127848"/>
          <a:ext cx="1701701" cy="1022791"/>
        </a:xfrm>
        <a:prstGeom prst="roundRect">
          <a:avLst>
            <a:gd name="adj" fmla="val 1000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6B9719-D840-457F-B14B-B5BCB7B15ACE}">
      <dsp:nvSpPr>
        <dsp:cNvPr id="0" name=""/>
        <dsp:cNvSpPr/>
      </dsp:nvSpPr>
      <dsp:spPr>
        <a:xfrm>
          <a:off x="0" y="1406337"/>
          <a:ext cx="8786874" cy="1278489"/>
        </a:xfrm>
        <a:prstGeom prst="roundRect">
          <a:avLst>
            <a:gd name="adj" fmla="val 10000"/>
          </a:avLst>
        </a:prstGeom>
        <a:solidFill>
          <a:schemeClr val="accent4">
            <a:shade val="80000"/>
            <a:hueOff val="104602"/>
            <a:satOff val="-13577"/>
            <a:lumOff val="122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u-HU" sz="2400" kern="1200" dirty="0" smtClean="0"/>
            <a:t>2. hét - SZÜNET</a:t>
          </a:r>
          <a:endParaRPr lang="hu-HU" sz="2400" kern="1200" dirty="0"/>
        </a:p>
      </dsp:txBody>
      <dsp:txXfrm>
        <a:off x="1885223" y="1406337"/>
        <a:ext cx="6901650" cy="1278489"/>
      </dsp:txXfrm>
    </dsp:sp>
    <dsp:sp modelId="{1D5E89B2-66C3-484C-9471-E6D63245D666}">
      <dsp:nvSpPr>
        <dsp:cNvPr id="0" name=""/>
        <dsp:cNvSpPr/>
      </dsp:nvSpPr>
      <dsp:spPr>
        <a:xfrm>
          <a:off x="127848" y="1534186"/>
          <a:ext cx="1757374" cy="102279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58267D-023C-4197-AA31-CCE1A316EC0F}">
      <dsp:nvSpPr>
        <dsp:cNvPr id="0" name=""/>
        <dsp:cNvSpPr/>
      </dsp:nvSpPr>
      <dsp:spPr>
        <a:xfrm>
          <a:off x="0" y="2812675"/>
          <a:ext cx="8786874" cy="1278489"/>
        </a:xfrm>
        <a:prstGeom prst="roundRect">
          <a:avLst>
            <a:gd name="adj" fmla="val 10000"/>
          </a:avLst>
        </a:prstGeom>
        <a:solidFill>
          <a:schemeClr val="accent4">
            <a:shade val="80000"/>
            <a:hueOff val="209204"/>
            <a:satOff val="-27154"/>
            <a:lumOff val="245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hu-HU" sz="2400" kern="1200" dirty="0" smtClean="0"/>
            <a:t>3. hét - A virtualizáció alapjai I.</a:t>
          </a:r>
          <a:endParaRPr lang="hu-HU" sz="2400" kern="1200" dirty="0"/>
        </a:p>
        <a:p>
          <a:pPr marL="171450" lvl="1" indent="-171450" algn="l" defTabSz="844550">
            <a:lnSpc>
              <a:spcPct val="90000"/>
            </a:lnSpc>
            <a:spcBef>
              <a:spcPct val="0"/>
            </a:spcBef>
            <a:spcAft>
              <a:spcPct val="15000"/>
            </a:spcAft>
            <a:buChar char="••"/>
          </a:pPr>
          <a:r>
            <a:rPr lang="hu-HU" sz="1900" kern="1200" dirty="0" smtClean="0"/>
            <a:t>CPU virtualizációs megoldások</a:t>
          </a:r>
          <a:endParaRPr lang="hu-HU" sz="1900" kern="1200" dirty="0"/>
        </a:p>
      </dsp:txBody>
      <dsp:txXfrm>
        <a:off x="1885223" y="2812675"/>
        <a:ext cx="6901650" cy="1278489"/>
      </dsp:txXfrm>
    </dsp:sp>
    <dsp:sp modelId="{F401A3FD-9D13-4587-8C0B-9C4F1DF9855D}">
      <dsp:nvSpPr>
        <dsp:cNvPr id="0" name=""/>
        <dsp:cNvSpPr/>
      </dsp:nvSpPr>
      <dsp:spPr>
        <a:xfrm>
          <a:off x="127848" y="2940524"/>
          <a:ext cx="1757374" cy="1022791"/>
        </a:xfrm>
        <a:prstGeom prst="roundRect">
          <a:avLst>
            <a:gd name="adj" fmla="val 10000"/>
          </a:avLst>
        </a:prstGeom>
        <a:solidFill>
          <a:schemeClr val="accent4">
            <a:tint val="50000"/>
            <a:hueOff val="7896"/>
            <a:satOff val="-861"/>
            <a:lumOff val="99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56B9E1-B412-4E2D-8B12-1C36AC3D3A6F}">
      <dsp:nvSpPr>
        <dsp:cNvPr id="0" name=""/>
        <dsp:cNvSpPr/>
      </dsp:nvSpPr>
      <dsp:spPr>
        <a:xfrm>
          <a:off x="0" y="4219013"/>
          <a:ext cx="8786874" cy="1278489"/>
        </a:xfrm>
        <a:prstGeom prst="roundRect">
          <a:avLst>
            <a:gd name="adj" fmla="val 10000"/>
          </a:avLst>
        </a:prstGeom>
        <a:solidFill>
          <a:schemeClr val="accent4">
            <a:shade val="80000"/>
            <a:hueOff val="313806"/>
            <a:satOff val="-40731"/>
            <a:lumOff val="368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hu-HU" sz="2400" kern="1200" dirty="0" smtClean="0"/>
            <a:t>4. hét - A virtualizáció alapjai II.</a:t>
          </a:r>
          <a:endParaRPr lang="hu-HU" sz="2400" kern="1200" dirty="0"/>
        </a:p>
        <a:p>
          <a:pPr marL="171450" lvl="1" indent="-171450" algn="l" defTabSz="844550">
            <a:lnSpc>
              <a:spcPct val="90000"/>
            </a:lnSpc>
            <a:spcBef>
              <a:spcPct val="0"/>
            </a:spcBef>
            <a:spcAft>
              <a:spcPct val="15000"/>
            </a:spcAft>
            <a:buChar char="••"/>
          </a:pPr>
          <a:r>
            <a:rPr lang="hu-HU" sz="1900" kern="1200" dirty="0" smtClean="0"/>
            <a:t>Memória </a:t>
          </a:r>
          <a:r>
            <a:rPr lang="hu-HU" sz="1900" kern="1200" dirty="0" err="1" smtClean="0"/>
            <a:t>virtualizálása</a:t>
          </a:r>
          <a:endParaRPr lang="hu-HU" sz="1900" kern="1200" dirty="0"/>
        </a:p>
        <a:p>
          <a:pPr marL="171450" lvl="1" indent="-171450" algn="l" defTabSz="844550">
            <a:lnSpc>
              <a:spcPct val="90000"/>
            </a:lnSpc>
            <a:spcBef>
              <a:spcPct val="0"/>
            </a:spcBef>
            <a:spcAft>
              <a:spcPct val="15000"/>
            </a:spcAft>
            <a:buChar char="••"/>
          </a:pPr>
          <a:r>
            <a:rPr lang="hu-HU" sz="1900" kern="1200" dirty="0" smtClean="0"/>
            <a:t>Perifériák, I/O rendszerek </a:t>
          </a:r>
          <a:r>
            <a:rPr lang="hu-HU" sz="1900" kern="1200" dirty="0" err="1" smtClean="0"/>
            <a:t>virtualizációja</a:t>
          </a:r>
          <a:r>
            <a:rPr lang="hu-HU" sz="1900" kern="1200" dirty="0" smtClean="0"/>
            <a:t> </a:t>
          </a:r>
          <a:endParaRPr lang="hu-HU" sz="1900" kern="1200" dirty="0"/>
        </a:p>
      </dsp:txBody>
      <dsp:txXfrm>
        <a:off x="1885223" y="4219013"/>
        <a:ext cx="6901650" cy="1278489"/>
      </dsp:txXfrm>
    </dsp:sp>
    <dsp:sp modelId="{CD05FD3F-6871-425D-B782-170463E84610}">
      <dsp:nvSpPr>
        <dsp:cNvPr id="0" name=""/>
        <dsp:cNvSpPr/>
      </dsp:nvSpPr>
      <dsp:spPr>
        <a:xfrm>
          <a:off x="127848" y="4346862"/>
          <a:ext cx="1757374" cy="1022791"/>
        </a:xfrm>
        <a:prstGeom prst="roundRect">
          <a:avLst>
            <a:gd name="adj" fmla="val 10000"/>
          </a:avLst>
        </a:prstGeom>
        <a:solidFill>
          <a:schemeClr val="accent4">
            <a:tint val="50000"/>
            <a:hueOff val="11843"/>
            <a:satOff val="-1292"/>
            <a:lumOff val="149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AC413-0F83-4D45-8A88-BC99E3597457}">
      <dsp:nvSpPr>
        <dsp:cNvPr id="0" name=""/>
        <dsp:cNvSpPr/>
      </dsp:nvSpPr>
      <dsp:spPr>
        <a:xfrm>
          <a:off x="0" y="0"/>
          <a:ext cx="8786874" cy="1278489"/>
        </a:xfrm>
        <a:prstGeom prst="roundRect">
          <a:avLst>
            <a:gd name="adj" fmla="val 10000"/>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u-HU" sz="2400" i="1" kern="1200" dirty="0" smtClean="0"/>
            <a:t>5. hét - Schönherz QPA</a:t>
          </a:r>
          <a:endParaRPr lang="hu-HU" sz="2400" i="1" kern="1200" dirty="0"/>
        </a:p>
      </dsp:txBody>
      <dsp:txXfrm>
        <a:off x="1885223" y="0"/>
        <a:ext cx="6901650" cy="1278489"/>
      </dsp:txXfrm>
    </dsp:sp>
    <dsp:sp modelId="{C4236EA7-2242-482B-A320-1554A75E261E}">
      <dsp:nvSpPr>
        <dsp:cNvPr id="0" name=""/>
        <dsp:cNvSpPr/>
      </dsp:nvSpPr>
      <dsp:spPr>
        <a:xfrm>
          <a:off x="127848" y="127848"/>
          <a:ext cx="1757374" cy="1022791"/>
        </a:xfrm>
        <a:prstGeom prst="roundRect">
          <a:avLst>
            <a:gd name="adj" fmla="val 1000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58267D-023C-4197-AA31-CCE1A316EC0F}">
      <dsp:nvSpPr>
        <dsp:cNvPr id="0" name=""/>
        <dsp:cNvSpPr/>
      </dsp:nvSpPr>
      <dsp:spPr>
        <a:xfrm>
          <a:off x="0" y="1406337"/>
          <a:ext cx="8786874" cy="1278489"/>
        </a:xfrm>
        <a:prstGeom prst="roundRect">
          <a:avLst>
            <a:gd name="adj" fmla="val 10000"/>
          </a:avLst>
        </a:prstGeom>
        <a:solidFill>
          <a:schemeClr val="accent4">
            <a:shade val="80000"/>
            <a:hueOff val="104602"/>
            <a:satOff val="-13577"/>
            <a:lumOff val="122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hu-HU" sz="2400" kern="1200" dirty="0" smtClean="0"/>
            <a:t>6. hét – Kliens oldali virtualizáció </a:t>
          </a:r>
          <a:endParaRPr lang="hu-HU" sz="2400" kern="1200" dirty="0"/>
        </a:p>
        <a:p>
          <a:pPr marL="171450" lvl="1" indent="-171450" algn="l" defTabSz="844550">
            <a:lnSpc>
              <a:spcPct val="90000"/>
            </a:lnSpc>
            <a:spcBef>
              <a:spcPct val="0"/>
            </a:spcBef>
            <a:spcAft>
              <a:spcPct val="15000"/>
            </a:spcAft>
            <a:buChar char="••"/>
          </a:pPr>
          <a:r>
            <a:rPr lang="hu-HU" sz="1900" kern="1200" dirty="0" smtClean="0"/>
            <a:t>Alkalmazási lehetőségek, virtuális hardver</a:t>
          </a:r>
          <a:endParaRPr lang="hu-HU" sz="1900" kern="1200" dirty="0"/>
        </a:p>
        <a:p>
          <a:pPr marL="171450" lvl="1" indent="-171450" algn="l" defTabSz="844550">
            <a:lnSpc>
              <a:spcPct val="90000"/>
            </a:lnSpc>
            <a:spcBef>
              <a:spcPct val="0"/>
            </a:spcBef>
            <a:spcAft>
              <a:spcPct val="15000"/>
            </a:spcAft>
            <a:buChar char="••"/>
          </a:pPr>
          <a:r>
            <a:rPr lang="hu-HU" sz="1900" kern="1200" smtClean="0"/>
            <a:t>Gyakorlat: alapfunkciók, pillanatképek, klónozás</a:t>
          </a:r>
          <a:endParaRPr lang="hu-HU" sz="1900" kern="1200" dirty="0"/>
        </a:p>
      </dsp:txBody>
      <dsp:txXfrm>
        <a:off x="1885223" y="1406337"/>
        <a:ext cx="6901650" cy="1278489"/>
      </dsp:txXfrm>
    </dsp:sp>
    <dsp:sp modelId="{F401A3FD-9D13-4587-8C0B-9C4F1DF9855D}">
      <dsp:nvSpPr>
        <dsp:cNvPr id="0" name=""/>
        <dsp:cNvSpPr/>
      </dsp:nvSpPr>
      <dsp:spPr>
        <a:xfrm>
          <a:off x="127848" y="1534186"/>
          <a:ext cx="1757374" cy="1022791"/>
        </a:xfrm>
        <a:prstGeom prst="roundRect">
          <a:avLst>
            <a:gd name="adj" fmla="val 10000"/>
          </a:avLst>
        </a:prstGeom>
        <a:solidFill>
          <a:schemeClr val="accent4">
            <a:tint val="50000"/>
            <a:hueOff val="3948"/>
            <a:satOff val="-431"/>
            <a:lumOff val="4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56B9E1-B412-4E2D-8B12-1C36AC3D3A6F}">
      <dsp:nvSpPr>
        <dsp:cNvPr id="0" name=""/>
        <dsp:cNvSpPr/>
      </dsp:nvSpPr>
      <dsp:spPr>
        <a:xfrm>
          <a:off x="0" y="2812675"/>
          <a:ext cx="8786874" cy="1278489"/>
        </a:xfrm>
        <a:prstGeom prst="roundRect">
          <a:avLst>
            <a:gd name="adj" fmla="val 10000"/>
          </a:avLst>
        </a:prstGeom>
        <a:solidFill>
          <a:schemeClr val="accent4">
            <a:shade val="80000"/>
            <a:hueOff val="209204"/>
            <a:satOff val="-27154"/>
            <a:lumOff val="245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hu-HU" sz="2400" kern="1200" dirty="0" smtClean="0"/>
            <a:t>7. hét - Kiszolgáló oldali virtualizáció I.</a:t>
          </a:r>
          <a:endParaRPr lang="hu-HU" sz="2400" kern="1200" dirty="0"/>
        </a:p>
        <a:p>
          <a:pPr marL="171450" lvl="1" indent="-171450" algn="l" defTabSz="844550">
            <a:lnSpc>
              <a:spcPct val="90000"/>
            </a:lnSpc>
            <a:spcBef>
              <a:spcPct val="0"/>
            </a:spcBef>
            <a:spcAft>
              <a:spcPct val="15000"/>
            </a:spcAft>
            <a:buChar char="••"/>
          </a:pPr>
          <a:r>
            <a:rPr lang="hu-HU" sz="1900" kern="1200" dirty="0" smtClean="0"/>
            <a:t>Architektúrák (hosted, bare-metal) összehasonlítása</a:t>
          </a:r>
          <a:endParaRPr lang="hu-HU" sz="1900" kern="1200" dirty="0"/>
        </a:p>
        <a:p>
          <a:pPr marL="171450" lvl="1" indent="-171450" algn="l" defTabSz="844550">
            <a:lnSpc>
              <a:spcPct val="90000"/>
            </a:lnSpc>
            <a:spcBef>
              <a:spcPct val="0"/>
            </a:spcBef>
            <a:spcAft>
              <a:spcPct val="15000"/>
            </a:spcAft>
            <a:buChar char="••"/>
          </a:pPr>
          <a:r>
            <a:rPr lang="hu-HU" sz="1900" kern="1200" dirty="0" err="1" smtClean="0"/>
            <a:t>VMware</a:t>
          </a:r>
          <a:r>
            <a:rPr lang="hu-HU" sz="1900" kern="1200" dirty="0" smtClean="0"/>
            <a:t> </a:t>
          </a:r>
          <a:r>
            <a:rPr lang="hu-HU" sz="1900" kern="1200" dirty="0" err="1" smtClean="0"/>
            <a:t>ESXi</a:t>
          </a:r>
          <a:r>
            <a:rPr lang="hu-HU" sz="1900" kern="1200" dirty="0" smtClean="0"/>
            <a:t> és MS Hyper-V ismertetése</a:t>
          </a:r>
          <a:endParaRPr lang="hu-HU" sz="1900" kern="1200" dirty="0"/>
        </a:p>
      </dsp:txBody>
      <dsp:txXfrm>
        <a:off x="1885223" y="2812675"/>
        <a:ext cx="6901650" cy="1278489"/>
      </dsp:txXfrm>
    </dsp:sp>
    <dsp:sp modelId="{CD05FD3F-6871-425D-B782-170463E84610}">
      <dsp:nvSpPr>
        <dsp:cNvPr id="0" name=""/>
        <dsp:cNvSpPr/>
      </dsp:nvSpPr>
      <dsp:spPr>
        <a:xfrm>
          <a:off x="127848" y="2940524"/>
          <a:ext cx="1757374" cy="1022791"/>
        </a:xfrm>
        <a:prstGeom prst="roundRect">
          <a:avLst>
            <a:gd name="adj" fmla="val 10000"/>
          </a:avLst>
        </a:prstGeom>
        <a:solidFill>
          <a:schemeClr val="accent4">
            <a:tint val="50000"/>
            <a:hueOff val="7896"/>
            <a:satOff val="-861"/>
            <a:lumOff val="99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30F851-8336-479B-B143-79ED4F37B832}">
      <dsp:nvSpPr>
        <dsp:cNvPr id="0" name=""/>
        <dsp:cNvSpPr/>
      </dsp:nvSpPr>
      <dsp:spPr>
        <a:xfrm>
          <a:off x="0" y="4219013"/>
          <a:ext cx="8786874" cy="1278489"/>
        </a:xfrm>
        <a:prstGeom prst="roundRect">
          <a:avLst>
            <a:gd name="adj" fmla="val 10000"/>
          </a:avLst>
        </a:prstGeom>
        <a:solidFill>
          <a:schemeClr val="accent4">
            <a:shade val="80000"/>
            <a:hueOff val="313806"/>
            <a:satOff val="-40731"/>
            <a:lumOff val="368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hu-HU" sz="2400" kern="1200" dirty="0" smtClean="0"/>
            <a:t>8. hét - Kiszolgáló oldali virtualizáció II.</a:t>
          </a:r>
          <a:endParaRPr lang="hu-HU" sz="2400" kern="1200" dirty="0"/>
        </a:p>
        <a:p>
          <a:pPr marL="171450" lvl="1" indent="-171450" algn="l" defTabSz="844550">
            <a:lnSpc>
              <a:spcPct val="90000"/>
            </a:lnSpc>
            <a:spcBef>
              <a:spcPct val="0"/>
            </a:spcBef>
            <a:spcAft>
              <a:spcPct val="15000"/>
            </a:spcAft>
            <a:buChar char="••"/>
          </a:pPr>
          <a:r>
            <a:rPr lang="hu-HU" sz="1900" kern="1200" dirty="0" smtClean="0"/>
            <a:t>Gyakorlat: ESXi telepítése, konfigurálása</a:t>
          </a:r>
          <a:endParaRPr lang="hu-HU" sz="1900" kern="1200" dirty="0"/>
        </a:p>
        <a:p>
          <a:pPr marL="171450" lvl="1" indent="-171450" algn="l" defTabSz="844550">
            <a:lnSpc>
              <a:spcPct val="90000"/>
            </a:lnSpc>
            <a:spcBef>
              <a:spcPct val="0"/>
            </a:spcBef>
            <a:spcAft>
              <a:spcPct val="15000"/>
            </a:spcAft>
            <a:buChar char="••"/>
          </a:pPr>
          <a:r>
            <a:rPr lang="hu-HU" sz="1900" kern="1200" dirty="0" smtClean="0"/>
            <a:t>Jellegzetes alapfeladatok </a:t>
          </a:r>
          <a:endParaRPr lang="hu-HU" sz="1900" kern="1200" dirty="0"/>
        </a:p>
      </dsp:txBody>
      <dsp:txXfrm>
        <a:off x="1885223" y="4219013"/>
        <a:ext cx="6901650" cy="1278489"/>
      </dsp:txXfrm>
    </dsp:sp>
    <dsp:sp modelId="{0DBE79D1-5720-4C5A-9B96-AE003E50CCB1}">
      <dsp:nvSpPr>
        <dsp:cNvPr id="0" name=""/>
        <dsp:cNvSpPr/>
      </dsp:nvSpPr>
      <dsp:spPr>
        <a:xfrm>
          <a:off x="127848" y="4346862"/>
          <a:ext cx="1757374" cy="1022791"/>
        </a:xfrm>
        <a:prstGeom prst="roundRect">
          <a:avLst>
            <a:gd name="adj" fmla="val 10000"/>
          </a:avLst>
        </a:prstGeom>
        <a:solidFill>
          <a:schemeClr val="accent4">
            <a:tint val="50000"/>
            <a:hueOff val="11843"/>
            <a:satOff val="-1292"/>
            <a:lumOff val="149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8267D-023C-4197-AA31-CCE1A316EC0F}">
      <dsp:nvSpPr>
        <dsp:cNvPr id="0" name=""/>
        <dsp:cNvSpPr/>
      </dsp:nvSpPr>
      <dsp:spPr>
        <a:xfrm>
          <a:off x="0" y="0"/>
          <a:ext cx="8786874" cy="1278489"/>
        </a:xfrm>
        <a:prstGeom prst="roundRect">
          <a:avLst>
            <a:gd name="adj" fmla="val 10000"/>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hu-HU" sz="2400" kern="1200" dirty="0" smtClean="0"/>
            <a:t>9. hét - Házi feladat szóbeli beszámoló</a:t>
          </a:r>
          <a:endParaRPr lang="hu-HU" sz="2400" kern="1200" dirty="0"/>
        </a:p>
        <a:p>
          <a:pPr marL="171450" lvl="1" indent="-171450" algn="l" defTabSz="844550">
            <a:lnSpc>
              <a:spcPct val="90000"/>
            </a:lnSpc>
            <a:spcBef>
              <a:spcPct val="0"/>
            </a:spcBef>
            <a:spcAft>
              <a:spcPct val="15000"/>
            </a:spcAft>
            <a:buChar char="••"/>
          </a:pPr>
          <a:r>
            <a:rPr lang="hu-HU" sz="1900" kern="1200" dirty="0" smtClean="0"/>
            <a:t>5-5 perc előadás a választott házi feladat témában</a:t>
          </a:r>
          <a:endParaRPr lang="hu-HU" sz="1900" kern="1200" dirty="0"/>
        </a:p>
      </dsp:txBody>
      <dsp:txXfrm>
        <a:off x="1885223" y="0"/>
        <a:ext cx="6901650" cy="1278489"/>
      </dsp:txXfrm>
    </dsp:sp>
    <dsp:sp modelId="{F401A3FD-9D13-4587-8C0B-9C4F1DF9855D}">
      <dsp:nvSpPr>
        <dsp:cNvPr id="0" name=""/>
        <dsp:cNvSpPr/>
      </dsp:nvSpPr>
      <dsp:spPr>
        <a:xfrm>
          <a:off x="127848" y="127848"/>
          <a:ext cx="1757374" cy="1022791"/>
        </a:xfrm>
        <a:prstGeom prst="roundRect">
          <a:avLst>
            <a:gd name="adj" fmla="val 1000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9F79C8-1D60-467B-B623-324D7F0D6E04}">
      <dsp:nvSpPr>
        <dsp:cNvPr id="0" name=""/>
        <dsp:cNvSpPr/>
      </dsp:nvSpPr>
      <dsp:spPr>
        <a:xfrm>
          <a:off x="0" y="1406337"/>
          <a:ext cx="8786874" cy="1278489"/>
        </a:xfrm>
        <a:prstGeom prst="roundRect">
          <a:avLst>
            <a:gd name="adj" fmla="val 10000"/>
          </a:avLst>
        </a:prstGeom>
        <a:solidFill>
          <a:schemeClr val="accent4">
            <a:shade val="80000"/>
            <a:hueOff val="104602"/>
            <a:satOff val="-13577"/>
            <a:lumOff val="122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hu-HU" sz="2400" i="0" kern="1200" dirty="0" smtClean="0"/>
            <a:t>10. hét - Operációs rendszer szintű virtualizáció</a:t>
          </a:r>
          <a:endParaRPr lang="hu-HU" sz="2400" kern="1200" dirty="0"/>
        </a:p>
        <a:p>
          <a:pPr marL="171450" lvl="1" indent="-171450" algn="l" defTabSz="844550">
            <a:lnSpc>
              <a:spcPct val="90000"/>
            </a:lnSpc>
            <a:spcBef>
              <a:spcPct val="0"/>
            </a:spcBef>
            <a:spcAft>
              <a:spcPct val="15000"/>
            </a:spcAft>
            <a:buChar char="••"/>
          </a:pPr>
          <a:r>
            <a:rPr lang="hu-HU" sz="1900" i="0" kern="1200" dirty="0" smtClean="0"/>
            <a:t>Konténer-alapú virtualizáció</a:t>
          </a:r>
        </a:p>
        <a:p>
          <a:pPr marL="171450" lvl="1" indent="-171450" algn="l" defTabSz="844550">
            <a:lnSpc>
              <a:spcPct val="90000"/>
            </a:lnSpc>
            <a:spcBef>
              <a:spcPct val="0"/>
            </a:spcBef>
            <a:spcAft>
              <a:spcPct val="15000"/>
            </a:spcAft>
            <a:buChar char="••"/>
          </a:pPr>
          <a:r>
            <a:rPr lang="hu-HU" sz="1900" i="0" kern="1200" dirty="0" smtClean="0"/>
            <a:t>Gyakorlat: </a:t>
          </a:r>
          <a:r>
            <a:rPr lang="hu-HU" sz="1900" i="0" kern="1200" dirty="0" err="1" smtClean="0"/>
            <a:t>OpenVZ</a:t>
          </a:r>
          <a:endParaRPr lang="hu-HU" sz="1900" i="0" kern="1200" dirty="0" smtClean="0"/>
        </a:p>
      </dsp:txBody>
      <dsp:txXfrm>
        <a:off x="1885223" y="1406337"/>
        <a:ext cx="6901650" cy="1278489"/>
      </dsp:txXfrm>
    </dsp:sp>
    <dsp:sp modelId="{97F06DB3-3C05-4CE8-BBE0-BC382B0334F3}">
      <dsp:nvSpPr>
        <dsp:cNvPr id="0" name=""/>
        <dsp:cNvSpPr/>
      </dsp:nvSpPr>
      <dsp:spPr>
        <a:xfrm>
          <a:off x="127848" y="1534186"/>
          <a:ext cx="1757374" cy="1022791"/>
        </a:xfrm>
        <a:prstGeom prst="roundRect">
          <a:avLst>
            <a:gd name="adj" fmla="val 10000"/>
          </a:avLst>
        </a:prstGeom>
        <a:solidFill>
          <a:schemeClr val="accent4">
            <a:tint val="50000"/>
            <a:hueOff val="3948"/>
            <a:satOff val="-431"/>
            <a:lumOff val="4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56B9E1-B412-4E2D-8B12-1C36AC3D3A6F}">
      <dsp:nvSpPr>
        <dsp:cNvPr id="0" name=""/>
        <dsp:cNvSpPr/>
      </dsp:nvSpPr>
      <dsp:spPr>
        <a:xfrm>
          <a:off x="0" y="2812675"/>
          <a:ext cx="8786874" cy="1278489"/>
        </a:xfrm>
        <a:prstGeom prst="roundRect">
          <a:avLst>
            <a:gd name="adj" fmla="val 10000"/>
          </a:avLst>
        </a:prstGeom>
        <a:solidFill>
          <a:schemeClr val="accent4">
            <a:shade val="80000"/>
            <a:hueOff val="209204"/>
            <a:satOff val="-27154"/>
            <a:lumOff val="245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hu-HU" sz="2400" kern="1200" dirty="0" smtClean="0"/>
            <a:t>11. hét - Alkalmazás és megjelenítés virtualizáció</a:t>
          </a:r>
          <a:endParaRPr lang="hu-HU" sz="2400" kern="1200" dirty="0"/>
        </a:p>
        <a:p>
          <a:pPr marL="171450" lvl="1" indent="-171450" algn="l" defTabSz="844550">
            <a:lnSpc>
              <a:spcPct val="90000"/>
            </a:lnSpc>
            <a:spcBef>
              <a:spcPct val="0"/>
            </a:spcBef>
            <a:spcAft>
              <a:spcPct val="15000"/>
            </a:spcAft>
            <a:buChar char="••"/>
          </a:pPr>
          <a:r>
            <a:rPr lang="hu-HU" sz="1900" kern="1200" dirty="0" smtClean="0"/>
            <a:t>Alkalmazás csomagolás, távoli elérés, vékonykliensek, VDI</a:t>
          </a:r>
          <a:endParaRPr lang="hu-HU" sz="1900" kern="1200" dirty="0"/>
        </a:p>
        <a:p>
          <a:pPr marL="171450" lvl="1" indent="-171450" algn="l" defTabSz="844550">
            <a:lnSpc>
              <a:spcPct val="90000"/>
            </a:lnSpc>
            <a:spcBef>
              <a:spcPct val="0"/>
            </a:spcBef>
            <a:spcAft>
              <a:spcPct val="15000"/>
            </a:spcAft>
            <a:buChar char="••"/>
          </a:pPr>
          <a:r>
            <a:rPr lang="hu-HU" sz="1900" kern="1200" dirty="0" smtClean="0"/>
            <a:t>Gyakorlat: </a:t>
          </a:r>
          <a:r>
            <a:rPr lang="hu-HU" sz="1900" kern="1200" dirty="0" err="1" smtClean="0"/>
            <a:t>VMware</a:t>
          </a:r>
          <a:r>
            <a:rPr lang="hu-HU" sz="1900" kern="1200" dirty="0" smtClean="0"/>
            <a:t> </a:t>
          </a:r>
          <a:r>
            <a:rPr lang="hu-HU" sz="1900" kern="1200" dirty="0" err="1" smtClean="0"/>
            <a:t>ThinApp</a:t>
          </a:r>
          <a:r>
            <a:rPr lang="hu-HU" sz="1900" kern="1200" dirty="0" smtClean="0"/>
            <a:t>, MS </a:t>
          </a:r>
          <a:r>
            <a:rPr lang="hu-HU" sz="1900" kern="1200" dirty="0" err="1" smtClean="0"/>
            <a:t>Remote</a:t>
          </a:r>
          <a:r>
            <a:rPr lang="hu-HU" sz="1900" kern="1200" dirty="0" smtClean="0"/>
            <a:t> </a:t>
          </a:r>
          <a:r>
            <a:rPr lang="hu-HU" sz="1900" kern="1200" dirty="0" err="1" smtClean="0"/>
            <a:t>Desktop</a:t>
          </a:r>
          <a:r>
            <a:rPr lang="hu-HU" sz="1900" kern="1200" dirty="0" smtClean="0"/>
            <a:t> </a:t>
          </a:r>
          <a:r>
            <a:rPr lang="hu-HU" sz="1900" kern="1200" dirty="0" err="1" smtClean="0"/>
            <a:t>Services</a:t>
          </a:r>
          <a:endParaRPr lang="hu-HU" sz="1900" kern="1200" dirty="0"/>
        </a:p>
      </dsp:txBody>
      <dsp:txXfrm>
        <a:off x="1885223" y="2812675"/>
        <a:ext cx="6901650" cy="1278489"/>
      </dsp:txXfrm>
    </dsp:sp>
    <dsp:sp modelId="{CD05FD3F-6871-425D-B782-170463E84610}">
      <dsp:nvSpPr>
        <dsp:cNvPr id="0" name=""/>
        <dsp:cNvSpPr/>
      </dsp:nvSpPr>
      <dsp:spPr>
        <a:xfrm>
          <a:off x="127848" y="2940524"/>
          <a:ext cx="1757374" cy="1022791"/>
        </a:xfrm>
        <a:prstGeom prst="roundRect">
          <a:avLst>
            <a:gd name="adj" fmla="val 10000"/>
          </a:avLst>
        </a:prstGeom>
        <a:solidFill>
          <a:schemeClr val="accent4">
            <a:tint val="50000"/>
            <a:hueOff val="7896"/>
            <a:satOff val="-861"/>
            <a:lumOff val="99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30F851-8336-479B-B143-79ED4F37B832}">
      <dsp:nvSpPr>
        <dsp:cNvPr id="0" name=""/>
        <dsp:cNvSpPr/>
      </dsp:nvSpPr>
      <dsp:spPr>
        <a:xfrm>
          <a:off x="0" y="4219013"/>
          <a:ext cx="8786874" cy="1278489"/>
        </a:xfrm>
        <a:prstGeom prst="roundRect">
          <a:avLst>
            <a:gd name="adj" fmla="val 10000"/>
          </a:avLst>
        </a:prstGeom>
        <a:solidFill>
          <a:schemeClr val="accent4">
            <a:shade val="80000"/>
            <a:hueOff val="313806"/>
            <a:satOff val="-40731"/>
            <a:lumOff val="368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hu-HU" sz="2400" kern="1200" dirty="0" smtClean="0"/>
            <a:t>12. hét - Menedzsment feladatok I.</a:t>
          </a:r>
          <a:endParaRPr lang="hu-HU" sz="2400" kern="1200" dirty="0"/>
        </a:p>
        <a:p>
          <a:pPr marL="171450" lvl="1" indent="-171450" algn="l" defTabSz="844550">
            <a:lnSpc>
              <a:spcPct val="90000"/>
            </a:lnSpc>
            <a:spcBef>
              <a:spcPct val="0"/>
            </a:spcBef>
            <a:spcAft>
              <a:spcPct val="15000"/>
            </a:spcAft>
            <a:buChar char="••"/>
          </a:pPr>
          <a:r>
            <a:rPr lang="hu-HU" sz="1900" kern="1200" dirty="0" smtClean="0"/>
            <a:t>Virtuális gép sablonok, életciklus kezelés, felügyelet</a:t>
          </a:r>
          <a:endParaRPr lang="hu-HU" sz="1900" kern="1200" dirty="0"/>
        </a:p>
        <a:p>
          <a:pPr marL="171450" lvl="1" indent="-171450" algn="l" defTabSz="844550">
            <a:lnSpc>
              <a:spcPct val="90000"/>
            </a:lnSpc>
            <a:spcBef>
              <a:spcPct val="0"/>
            </a:spcBef>
            <a:spcAft>
              <a:spcPct val="15000"/>
            </a:spcAft>
            <a:buChar char="••"/>
          </a:pPr>
          <a:r>
            <a:rPr lang="hu-HU" sz="1900" kern="1200" dirty="0" smtClean="0"/>
            <a:t>Katasztrófavédelem, hibatűrés</a:t>
          </a:r>
          <a:endParaRPr lang="hu-HU" sz="1900" kern="1200" dirty="0"/>
        </a:p>
      </dsp:txBody>
      <dsp:txXfrm>
        <a:off x="1885223" y="4219013"/>
        <a:ext cx="6901650" cy="1278489"/>
      </dsp:txXfrm>
    </dsp:sp>
    <dsp:sp modelId="{0DBE79D1-5720-4C5A-9B96-AE003E50CCB1}">
      <dsp:nvSpPr>
        <dsp:cNvPr id="0" name=""/>
        <dsp:cNvSpPr/>
      </dsp:nvSpPr>
      <dsp:spPr>
        <a:xfrm>
          <a:off x="127848" y="4346862"/>
          <a:ext cx="1757374" cy="1022791"/>
        </a:xfrm>
        <a:prstGeom prst="roundRect">
          <a:avLst>
            <a:gd name="adj" fmla="val 10000"/>
          </a:avLst>
        </a:prstGeom>
        <a:solidFill>
          <a:schemeClr val="accent4">
            <a:tint val="50000"/>
            <a:hueOff val="11843"/>
            <a:satOff val="-1292"/>
            <a:lumOff val="149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AC413-0F83-4D45-8A88-BC99E3597457}">
      <dsp:nvSpPr>
        <dsp:cNvPr id="0" name=""/>
        <dsp:cNvSpPr/>
      </dsp:nvSpPr>
      <dsp:spPr>
        <a:xfrm>
          <a:off x="0" y="0"/>
          <a:ext cx="8786874" cy="1462420"/>
        </a:xfrm>
        <a:prstGeom prst="roundRect">
          <a:avLst>
            <a:gd name="adj" fmla="val 10000"/>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hu-HU" sz="2800" i="0" kern="1200" dirty="0" smtClean="0"/>
            <a:t>13. hét – Menedzsment feladatok II.</a:t>
          </a:r>
        </a:p>
        <a:p>
          <a:pPr marL="228600" lvl="1" indent="-228600" algn="l" defTabSz="977900">
            <a:lnSpc>
              <a:spcPct val="90000"/>
            </a:lnSpc>
            <a:spcBef>
              <a:spcPct val="0"/>
            </a:spcBef>
            <a:spcAft>
              <a:spcPct val="15000"/>
            </a:spcAft>
            <a:buChar char="••"/>
          </a:pPr>
          <a:r>
            <a:rPr lang="hu-HU" sz="2200" i="0" kern="1200" dirty="0" smtClean="0"/>
            <a:t>Gyakorlat: </a:t>
          </a:r>
          <a:r>
            <a:rPr lang="hu-HU" sz="2200" i="0" kern="1200" dirty="0" err="1" smtClean="0"/>
            <a:t>VMware</a:t>
          </a:r>
          <a:r>
            <a:rPr lang="hu-HU" sz="2200" i="0" kern="1200" dirty="0" smtClean="0"/>
            <a:t> </a:t>
          </a:r>
          <a:r>
            <a:rPr lang="hu-HU" sz="2200" i="0" kern="1200" dirty="0" err="1" smtClean="0"/>
            <a:t>vCenter</a:t>
          </a:r>
          <a:endParaRPr lang="hu-HU" sz="2200" i="0" kern="1200" dirty="0" smtClean="0"/>
        </a:p>
        <a:p>
          <a:pPr marL="228600" lvl="1" indent="-228600" algn="l" defTabSz="977900">
            <a:lnSpc>
              <a:spcPct val="90000"/>
            </a:lnSpc>
            <a:spcBef>
              <a:spcPct val="0"/>
            </a:spcBef>
            <a:spcAft>
              <a:spcPct val="15000"/>
            </a:spcAft>
            <a:buChar char="••"/>
          </a:pPr>
          <a:r>
            <a:rPr lang="hu-HU" sz="2200" i="0" kern="1200" dirty="0" smtClean="0"/>
            <a:t>Virtuális gépek működés közbeni mozgatása, hibatűrés</a:t>
          </a:r>
        </a:p>
      </dsp:txBody>
      <dsp:txXfrm>
        <a:off x="1903616" y="0"/>
        <a:ext cx="6883257" cy="1462420"/>
      </dsp:txXfrm>
    </dsp:sp>
    <dsp:sp modelId="{C4236EA7-2242-482B-A320-1554A75E261E}">
      <dsp:nvSpPr>
        <dsp:cNvPr id="0" name=""/>
        <dsp:cNvSpPr/>
      </dsp:nvSpPr>
      <dsp:spPr>
        <a:xfrm>
          <a:off x="146242" y="146242"/>
          <a:ext cx="1757374" cy="1169936"/>
        </a:xfrm>
        <a:prstGeom prst="roundRect">
          <a:avLst>
            <a:gd name="adj" fmla="val 10000"/>
          </a:avLst>
        </a:prstGeom>
        <a:solidFill>
          <a:schemeClr val="accent4">
            <a:tint val="50000"/>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58267D-023C-4197-AA31-CCE1A316EC0F}">
      <dsp:nvSpPr>
        <dsp:cNvPr id="0" name=""/>
        <dsp:cNvSpPr/>
      </dsp:nvSpPr>
      <dsp:spPr>
        <a:xfrm>
          <a:off x="0" y="1608663"/>
          <a:ext cx="8786874" cy="1462420"/>
        </a:xfrm>
        <a:prstGeom prst="roundRect">
          <a:avLst>
            <a:gd name="adj" fmla="val 1000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hu-HU" sz="2800" kern="1200" dirty="0" smtClean="0"/>
            <a:t>14. hét – </a:t>
          </a:r>
          <a:r>
            <a:rPr lang="hu-HU" sz="2800" kern="1200" dirty="0" err="1" smtClean="0"/>
            <a:t>Cloud</a:t>
          </a:r>
          <a:r>
            <a:rPr lang="hu-HU" sz="2800" kern="1200" dirty="0" smtClean="0"/>
            <a:t> </a:t>
          </a:r>
          <a:r>
            <a:rPr lang="hu-HU" sz="2800" kern="1200" dirty="0" err="1" smtClean="0"/>
            <a:t>computing</a:t>
          </a:r>
          <a:endParaRPr lang="hu-HU" sz="2800" kern="1200" dirty="0"/>
        </a:p>
        <a:p>
          <a:pPr marL="228600" lvl="1" indent="-228600" algn="l" defTabSz="977900">
            <a:lnSpc>
              <a:spcPct val="90000"/>
            </a:lnSpc>
            <a:spcBef>
              <a:spcPct val="0"/>
            </a:spcBef>
            <a:spcAft>
              <a:spcPct val="15000"/>
            </a:spcAft>
            <a:buChar char="••"/>
          </a:pPr>
          <a:r>
            <a:rPr lang="hu-HU" sz="2200" kern="1200" dirty="0" smtClean="0"/>
            <a:t>Számítási felhők fajtái, céljai, előnyei és hátrányai</a:t>
          </a:r>
          <a:endParaRPr lang="hu-HU" sz="2200" kern="1200" dirty="0"/>
        </a:p>
        <a:p>
          <a:pPr marL="228600" lvl="1" indent="-228600" algn="l" defTabSz="977900">
            <a:lnSpc>
              <a:spcPct val="90000"/>
            </a:lnSpc>
            <a:spcBef>
              <a:spcPct val="0"/>
            </a:spcBef>
            <a:spcAft>
              <a:spcPct val="15000"/>
            </a:spcAft>
            <a:buChar char="••"/>
          </a:pPr>
          <a:r>
            <a:rPr lang="hu-HU" sz="2200" kern="1200" dirty="0" smtClean="0"/>
            <a:t>Amazon EC2, </a:t>
          </a:r>
          <a:r>
            <a:rPr lang="hu-HU" sz="2200" kern="1200" dirty="0" err="1" smtClean="0"/>
            <a:t>Rackspace</a:t>
          </a:r>
          <a:r>
            <a:rPr lang="hu-HU" sz="2200" kern="1200" dirty="0" smtClean="0"/>
            <a:t> </a:t>
          </a:r>
          <a:r>
            <a:rPr lang="hu-HU" sz="2200" kern="1200" dirty="0" err="1" smtClean="0"/>
            <a:t>Cloud</a:t>
          </a:r>
          <a:r>
            <a:rPr lang="hu-HU" sz="2200" kern="1200" dirty="0" smtClean="0"/>
            <a:t>, MS </a:t>
          </a:r>
          <a:r>
            <a:rPr lang="hu-HU" sz="2200" kern="1200" dirty="0" err="1" smtClean="0"/>
            <a:t>Azure</a:t>
          </a:r>
          <a:r>
            <a:rPr lang="hu-HU" sz="2200" kern="1200" dirty="0" smtClean="0"/>
            <a:t>…</a:t>
          </a:r>
          <a:endParaRPr lang="hu-HU" sz="2200" kern="1200" dirty="0"/>
        </a:p>
      </dsp:txBody>
      <dsp:txXfrm>
        <a:off x="1903616" y="1608663"/>
        <a:ext cx="6883257" cy="1462420"/>
      </dsp:txXfrm>
    </dsp:sp>
    <dsp:sp modelId="{F401A3FD-9D13-4587-8C0B-9C4F1DF9855D}">
      <dsp:nvSpPr>
        <dsp:cNvPr id="0" name=""/>
        <dsp:cNvSpPr/>
      </dsp:nvSpPr>
      <dsp:spPr>
        <a:xfrm>
          <a:off x="146242" y="1754905"/>
          <a:ext cx="1757374" cy="116993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75C4D-1622-468E-8C48-680D6407C567}">
      <dsp:nvSpPr>
        <dsp:cNvPr id="0" name=""/>
        <dsp:cNvSpPr/>
      </dsp:nvSpPr>
      <dsp:spPr>
        <a:xfrm>
          <a:off x="612729" y="0"/>
          <a:ext cx="1842598" cy="92129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hu-HU" sz="2400" kern="1200" dirty="0" smtClean="0"/>
            <a:t>Szoftver-fejlesztés</a:t>
          </a:r>
          <a:endParaRPr lang="hu-HU" sz="2400" kern="1200" dirty="0"/>
        </a:p>
      </dsp:txBody>
      <dsp:txXfrm>
        <a:off x="639713" y="26984"/>
        <a:ext cx="1788630" cy="867331"/>
      </dsp:txXfrm>
    </dsp:sp>
    <dsp:sp modelId="{C3C7EEA2-62BB-4E78-ABA3-A95006A7DC73}">
      <dsp:nvSpPr>
        <dsp:cNvPr id="0" name=""/>
        <dsp:cNvSpPr/>
      </dsp:nvSpPr>
      <dsp:spPr>
        <a:xfrm>
          <a:off x="796989" y="921299"/>
          <a:ext cx="360043" cy="691737"/>
        </a:xfrm>
        <a:custGeom>
          <a:avLst/>
          <a:gdLst/>
          <a:ahLst/>
          <a:cxnLst/>
          <a:rect l="0" t="0" r="0" b="0"/>
          <a:pathLst>
            <a:path>
              <a:moveTo>
                <a:pt x="0" y="0"/>
              </a:moveTo>
              <a:lnTo>
                <a:pt x="0" y="691737"/>
              </a:lnTo>
              <a:lnTo>
                <a:pt x="360043" y="691737"/>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6A0A82-4002-4159-B33A-D729E1B49087}">
      <dsp:nvSpPr>
        <dsp:cNvPr id="0" name=""/>
        <dsp:cNvSpPr/>
      </dsp:nvSpPr>
      <dsp:spPr>
        <a:xfrm>
          <a:off x="1157033" y="1152387"/>
          <a:ext cx="2817804" cy="92129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hu-HU" sz="1800" kern="1200" dirty="0" smtClean="0"/>
            <a:t>fejlesztés, tesztelés sok különböző környezetben, könnyen</a:t>
          </a:r>
          <a:endParaRPr lang="hu-HU" sz="1800" kern="1200" dirty="0"/>
        </a:p>
      </dsp:txBody>
      <dsp:txXfrm>
        <a:off x="1184017" y="1179371"/>
        <a:ext cx="2763836" cy="867331"/>
      </dsp:txXfrm>
    </dsp:sp>
    <dsp:sp modelId="{A856351C-C867-4781-A8B5-6053227F42C1}">
      <dsp:nvSpPr>
        <dsp:cNvPr id="0" name=""/>
        <dsp:cNvSpPr/>
      </dsp:nvSpPr>
      <dsp:spPr>
        <a:xfrm>
          <a:off x="796989" y="921299"/>
          <a:ext cx="360043" cy="1843361"/>
        </a:xfrm>
        <a:custGeom>
          <a:avLst/>
          <a:gdLst/>
          <a:ahLst/>
          <a:cxnLst/>
          <a:rect l="0" t="0" r="0" b="0"/>
          <a:pathLst>
            <a:path>
              <a:moveTo>
                <a:pt x="0" y="0"/>
              </a:moveTo>
              <a:lnTo>
                <a:pt x="0" y="1843361"/>
              </a:lnTo>
              <a:lnTo>
                <a:pt x="360043" y="184336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C41673-84A3-4110-8828-F1F634613D3A}">
      <dsp:nvSpPr>
        <dsp:cNvPr id="0" name=""/>
        <dsp:cNvSpPr/>
      </dsp:nvSpPr>
      <dsp:spPr>
        <a:xfrm>
          <a:off x="1157033" y="2304010"/>
          <a:ext cx="2817804" cy="92129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hu-HU" sz="1800" kern="1200" dirty="0" smtClean="0"/>
            <a:t>„homokozó” </a:t>
          </a:r>
          <a:r>
            <a:rPr lang="hu-HU" sz="1800" kern="1200" dirty="0" err="1" smtClean="0"/>
            <a:t>aka</a:t>
          </a:r>
          <a:r>
            <a:rPr lang="hu-HU" sz="1800" kern="1200" dirty="0" smtClean="0"/>
            <a:t> </a:t>
          </a:r>
          <a:r>
            <a:rPr lang="hu-HU" sz="1800" kern="1200" dirty="0" err="1" smtClean="0"/>
            <a:t>sandbox</a:t>
          </a:r>
          <a:r>
            <a:rPr lang="hu-HU" sz="1800" kern="1200" dirty="0" smtClean="0"/>
            <a:t> – </a:t>
          </a:r>
          <a:br>
            <a:rPr lang="hu-HU" sz="1800" kern="1200" dirty="0" smtClean="0"/>
          </a:br>
          <a:r>
            <a:rPr lang="hu-HU" sz="1800" kern="1200" dirty="0" smtClean="0"/>
            <a:t>a tesztelés nem veszélyezteti az éles munkakörnyezetet</a:t>
          </a:r>
          <a:endParaRPr lang="hu-HU" sz="1800" kern="1200" dirty="0"/>
        </a:p>
      </dsp:txBody>
      <dsp:txXfrm>
        <a:off x="1184017" y="2330994"/>
        <a:ext cx="2763836" cy="867331"/>
      </dsp:txXfrm>
    </dsp:sp>
    <dsp:sp modelId="{754B4B69-5ED5-45C3-8EAD-38AFF9885628}">
      <dsp:nvSpPr>
        <dsp:cNvPr id="0" name=""/>
        <dsp:cNvSpPr/>
      </dsp:nvSpPr>
      <dsp:spPr>
        <a:xfrm>
          <a:off x="796989" y="921299"/>
          <a:ext cx="360043" cy="2994985"/>
        </a:xfrm>
        <a:custGeom>
          <a:avLst/>
          <a:gdLst/>
          <a:ahLst/>
          <a:cxnLst/>
          <a:rect l="0" t="0" r="0" b="0"/>
          <a:pathLst>
            <a:path>
              <a:moveTo>
                <a:pt x="0" y="0"/>
              </a:moveTo>
              <a:lnTo>
                <a:pt x="0" y="2994985"/>
              </a:lnTo>
              <a:lnTo>
                <a:pt x="360043" y="2994985"/>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46F276-3E84-4549-BECD-ADF12FF9C951}">
      <dsp:nvSpPr>
        <dsp:cNvPr id="0" name=""/>
        <dsp:cNvSpPr/>
      </dsp:nvSpPr>
      <dsp:spPr>
        <a:xfrm>
          <a:off x="1157033" y="3455634"/>
          <a:ext cx="2765916" cy="92129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hu-HU" sz="1800" kern="1200" dirty="0" smtClean="0"/>
            <a:t>különleges hibakeresési lehetőségek (</a:t>
          </a:r>
          <a:r>
            <a:rPr lang="hu-HU" sz="1800" kern="1200" dirty="0" err="1" smtClean="0"/>
            <a:t>debugging</a:t>
          </a:r>
          <a:r>
            <a:rPr lang="hu-HU" sz="1800" kern="1200" dirty="0" smtClean="0"/>
            <a:t>)</a:t>
          </a:r>
          <a:endParaRPr lang="hu-HU" sz="1800" kern="1200" dirty="0"/>
        </a:p>
      </dsp:txBody>
      <dsp:txXfrm>
        <a:off x="1184017" y="3482618"/>
        <a:ext cx="2711948" cy="867331"/>
      </dsp:txXfrm>
    </dsp:sp>
    <dsp:sp modelId="{19C0D508-9A24-4373-ABCF-45E96C904F11}">
      <dsp:nvSpPr>
        <dsp:cNvPr id="0" name=""/>
        <dsp:cNvSpPr/>
      </dsp:nvSpPr>
      <dsp:spPr>
        <a:xfrm>
          <a:off x="4066967" y="763"/>
          <a:ext cx="1842598" cy="92129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hu-HU" sz="2400" kern="1200" dirty="0" err="1" smtClean="0"/>
            <a:t>Desktop</a:t>
          </a:r>
          <a:r>
            <a:rPr lang="hu-HU" sz="2400" kern="1200" dirty="0" smtClean="0"/>
            <a:t> alkalmazások </a:t>
          </a:r>
          <a:endParaRPr lang="hu-HU" sz="2400" kern="1200" dirty="0"/>
        </a:p>
      </dsp:txBody>
      <dsp:txXfrm>
        <a:off x="4093951" y="27747"/>
        <a:ext cx="1788630" cy="867331"/>
      </dsp:txXfrm>
    </dsp:sp>
    <dsp:sp modelId="{7D671FC9-9331-485A-9075-8E02ACC0EED4}">
      <dsp:nvSpPr>
        <dsp:cNvPr id="0" name=""/>
        <dsp:cNvSpPr/>
      </dsp:nvSpPr>
      <dsp:spPr>
        <a:xfrm>
          <a:off x="4251227" y="922062"/>
          <a:ext cx="184259" cy="690974"/>
        </a:xfrm>
        <a:custGeom>
          <a:avLst/>
          <a:gdLst/>
          <a:ahLst/>
          <a:cxnLst/>
          <a:rect l="0" t="0" r="0" b="0"/>
          <a:pathLst>
            <a:path>
              <a:moveTo>
                <a:pt x="0" y="0"/>
              </a:moveTo>
              <a:lnTo>
                <a:pt x="0" y="690974"/>
              </a:lnTo>
              <a:lnTo>
                <a:pt x="184259" y="690974"/>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287748-A20C-4D04-ACBF-9EBA67A37E44}">
      <dsp:nvSpPr>
        <dsp:cNvPr id="0" name=""/>
        <dsp:cNvSpPr/>
      </dsp:nvSpPr>
      <dsp:spPr>
        <a:xfrm>
          <a:off x="4435487" y="1152387"/>
          <a:ext cx="3553826" cy="92129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hu-HU" sz="1800" kern="1200" dirty="0" smtClean="0"/>
            <a:t>különböző környezetet igénylő alkalmazások együtt futtatása</a:t>
          </a:r>
          <a:endParaRPr lang="hu-HU" sz="1800" kern="1200" dirty="0"/>
        </a:p>
      </dsp:txBody>
      <dsp:txXfrm>
        <a:off x="4462471" y="1179371"/>
        <a:ext cx="3499858" cy="867331"/>
      </dsp:txXfrm>
    </dsp:sp>
    <dsp:sp modelId="{F21C73B4-69A0-4507-91DF-CC1614CB14B6}">
      <dsp:nvSpPr>
        <dsp:cNvPr id="0" name=""/>
        <dsp:cNvSpPr/>
      </dsp:nvSpPr>
      <dsp:spPr>
        <a:xfrm>
          <a:off x="4251227" y="922062"/>
          <a:ext cx="184259" cy="1842598"/>
        </a:xfrm>
        <a:custGeom>
          <a:avLst/>
          <a:gdLst/>
          <a:ahLst/>
          <a:cxnLst/>
          <a:rect l="0" t="0" r="0" b="0"/>
          <a:pathLst>
            <a:path>
              <a:moveTo>
                <a:pt x="0" y="0"/>
              </a:moveTo>
              <a:lnTo>
                <a:pt x="0" y="1842598"/>
              </a:lnTo>
              <a:lnTo>
                <a:pt x="184259" y="1842598"/>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74EBBC-E86F-42FE-91F7-D83C9C916BCC}">
      <dsp:nvSpPr>
        <dsp:cNvPr id="0" name=""/>
        <dsp:cNvSpPr/>
      </dsp:nvSpPr>
      <dsp:spPr>
        <a:xfrm>
          <a:off x="4435487" y="2304010"/>
          <a:ext cx="3553811" cy="92129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hu-HU" sz="1800" kern="1200" dirty="0" smtClean="0"/>
            <a:t>biztonsági szempontból jó (vagy legalábbis </a:t>
          </a:r>
          <a:r>
            <a:rPr lang="hu-HU" sz="1800" i="1" kern="1200" dirty="0" smtClean="0"/>
            <a:t>jobb</a:t>
          </a:r>
          <a:r>
            <a:rPr lang="hu-HU" sz="1800" kern="1200" dirty="0" smtClean="0"/>
            <a:t>) szétválasztás</a:t>
          </a:r>
          <a:endParaRPr lang="hu-HU" sz="1800" kern="1200" dirty="0"/>
        </a:p>
      </dsp:txBody>
      <dsp:txXfrm>
        <a:off x="4462471" y="2330994"/>
        <a:ext cx="3499843" cy="867331"/>
      </dsp:txXfrm>
    </dsp:sp>
    <dsp:sp modelId="{9BDD8146-19DF-4950-BAB2-20FE0AFAAB6D}">
      <dsp:nvSpPr>
        <dsp:cNvPr id="0" name=""/>
        <dsp:cNvSpPr/>
      </dsp:nvSpPr>
      <dsp:spPr>
        <a:xfrm>
          <a:off x="4251227" y="922062"/>
          <a:ext cx="184259" cy="2994221"/>
        </a:xfrm>
        <a:custGeom>
          <a:avLst/>
          <a:gdLst/>
          <a:ahLst/>
          <a:cxnLst/>
          <a:rect l="0" t="0" r="0" b="0"/>
          <a:pathLst>
            <a:path>
              <a:moveTo>
                <a:pt x="0" y="0"/>
              </a:moveTo>
              <a:lnTo>
                <a:pt x="0" y="2994221"/>
              </a:lnTo>
              <a:lnTo>
                <a:pt x="184259" y="299422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39F6F-25E9-4186-98D4-B54A6E0E8F08}">
      <dsp:nvSpPr>
        <dsp:cNvPr id="0" name=""/>
        <dsp:cNvSpPr/>
      </dsp:nvSpPr>
      <dsp:spPr>
        <a:xfrm>
          <a:off x="4435487" y="3455634"/>
          <a:ext cx="3553826" cy="92129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hu-HU" sz="1800" kern="1200" dirty="0" err="1" smtClean="0"/>
            <a:t>sandbox</a:t>
          </a:r>
          <a:r>
            <a:rPr lang="hu-HU" sz="1800" kern="1200" dirty="0" smtClean="0"/>
            <a:t> – alkalmazások telepítés, kipróbálása éles munkakörnyezet veszélyeztetése nélkül</a:t>
          </a:r>
          <a:endParaRPr lang="hu-HU" sz="1800" kern="1200" dirty="0"/>
        </a:p>
      </dsp:txBody>
      <dsp:txXfrm>
        <a:off x="4462471" y="3482618"/>
        <a:ext cx="3499858" cy="867331"/>
      </dsp:txXfrm>
    </dsp:sp>
    <dsp:sp modelId="{2DE3030C-C429-40C4-8822-A1FE0FBAE6FF}">
      <dsp:nvSpPr>
        <dsp:cNvPr id="0" name=""/>
        <dsp:cNvSpPr/>
      </dsp:nvSpPr>
      <dsp:spPr>
        <a:xfrm>
          <a:off x="4251227" y="922062"/>
          <a:ext cx="184259" cy="4145845"/>
        </a:xfrm>
        <a:custGeom>
          <a:avLst/>
          <a:gdLst/>
          <a:ahLst/>
          <a:cxnLst/>
          <a:rect l="0" t="0" r="0" b="0"/>
          <a:pathLst>
            <a:path>
              <a:moveTo>
                <a:pt x="0" y="0"/>
              </a:moveTo>
              <a:lnTo>
                <a:pt x="0" y="4145845"/>
              </a:lnTo>
              <a:lnTo>
                <a:pt x="184259" y="4145845"/>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4355CE-81B1-4B85-BBA7-8C49CD891A2A}">
      <dsp:nvSpPr>
        <dsp:cNvPr id="0" name=""/>
        <dsp:cNvSpPr/>
      </dsp:nvSpPr>
      <dsp:spPr>
        <a:xfrm>
          <a:off x="4435487" y="4607258"/>
          <a:ext cx="3634311" cy="92129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hu-HU" sz="1800" kern="1200" dirty="0" smtClean="0"/>
            <a:t>Nehezen/kényelmetlenül telepíthető környezetek egyszerű, gyors cserélése (pl.: mérés laborok, tanfolyamok)</a:t>
          </a:r>
          <a:endParaRPr lang="hu-HU" sz="1800" kern="1200" dirty="0"/>
        </a:p>
      </dsp:txBody>
      <dsp:txXfrm>
        <a:off x="4462471" y="4634242"/>
        <a:ext cx="3580343" cy="8673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8638D-0DB4-4C3D-9667-939B155F8B3D}">
      <dsp:nvSpPr>
        <dsp:cNvPr id="0" name=""/>
        <dsp:cNvSpPr/>
      </dsp:nvSpPr>
      <dsp:spPr>
        <a:xfrm>
          <a:off x="170261" y="2655"/>
          <a:ext cx="1299766" cy="64988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hu-HU" sz="2000" kern="1200" dirty="0" smtClean="0"/>
            <a:t>Szerverek</a:t>
          </a:r>
          <a:endParaRPr lang="hu-HU" sz="2000" kern="1200" dirty="0"/>
        </a:p>
      </dsp:txBody>
      <dsp:txXfrm>
        <a:off x="189295" y="21689"/>
        <a:ext cx="1261698" cy="611815"/>
      </dsp:txXfrm>
    </dsp:sp>
    <dsp:sp modelId="{DADBA819-43DB-4000-AEF0-3D2119CC435C}">
      <dsp:nvSpPr>
        <dsp:cNvPr id="0" name=""/>
        <dsp:cNvSpPr/>
      </dsp:nvSpPr>
      <dsp:spPr>
        <a:xfrm>
          <a:off x="300238" y="652539"/>
          <a:ext cx="129976" cy="487412"/>
        </a:xfrm>
        <a:custGeom>
          <a:avLst/>
          <a:gdLst/>
          <a:ahLst/>
          <a:cxnLst/>
          <a:rect l="0" t="0" r="0" b="0"/>
          <a:pathLst>
            <a:path>
              <a:moveTo>
                <a:pt x="0" y="0"/>
              </a:moveTo>
              <a:lnTo>
                <a:pt x="0" y="487412"/>
              </a:lnTo>
              <a:lnTo>
                <a:pt x="129976" y="487412"/>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D4C942-BF73-4139-A7D7-37A316800629}">
      <dsp:nvSpPr>
        <dsp:cNvPr id="0" name=""/>
        <dsp:cNvSpPr/>
      </dsp:nvSpPr>
      <dsp:spPr>
        <a:xfrm>
          <a:off x="430214" y="815010"/>
          <a:ext cx="5648308" cy="6498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hu-HU" sz="1800" kern="1200" dirty="0" smtClean="0"/>
            <a:t>Erőforrás megosztás, hardverköltség csökkentés</a:t>
          </a:r>
          <a:endParaRPr lang="hu-HU" sz="1800" kern="1200" dirty="0"/>
        </a:p>
      </dsp:txBody>
      <dsp:txXfrm>
        <a:off x="449248" y="834044"/>
        <a:ext cx="5610240" cy="611815"/>
      </dsp:txXfrm>
    </dsp:sp>
    <dsp:sp modelId="{D18AEF4D-3EA9-4601-AD75-A26CB92F70FC}">
      <dsp:nvSpPr>
        <dsp:cNvPr id="0" name=""/>
        <dsp:cNvSpPr/>
      </dsp:nvSpPr>
      <dsp:spPr>
        <a:xfrm>
          <a:off x="300238" y="652539"/>
          <a:ext cx="129976" cy="1299766"/>
        </a:xfrm>
        <a:custGeom>
          <a:avLst/>
          <a:gdLst/>
          <a:ahLst/>
          <a:cxnLst/>
          <a:rect l="0" t="0" r="0" b="0"/>
          <a:pathLst>
            <a:path>
              <a:moveTo>
                <a:pt x="0" y="0"/>
              </a:moveTo>
              <a:lnTo>
                <a:pt x="0" y="1299766"/>
              </a:lnTo>
              <a:lnTo>
                <a:pt x="129976" y="129976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960799-EC72-4842-B188-A8350ECDEB81}">
      <dsp:nvSpPr>
        <dsp:cNvPr id="0" name=""/>
        <dsp:cNvSpPr/>
      </dsp:nvSpPr>
      <dsp:spPr>
        <a:xfrm>
          <a:off x="430214" y="1627364"/>
          <a:ext cx="5661940" cy="6498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hu-HU" sz="1800" kern="1200" dirty="0" smtClean="0"/>
            <a:t>Energiatakarékosság, terhelésfüggő átcsoportosítás</a:t>
          </a:r>
          <a:endParaRPr lang="hu-HU" sz="1800" kern="1200" dirty="0"/>
        </a:p>
      </dsp:txBody>
      <dsp:txXfrm>
        <a:off x="449248" y="1646398"/>
        <a:ext cx="5623872" cy="611815"/>
      </dsp:txXfrm>
    </dsp:sp>
    <dsp:sp modelId="{C0A77480-0FB4-4271-BF0C-65D8E76E9366}">
      <dsp:nvSpPr>
        <dsp:cNvPr id="0" name=""/>
        <dsp:cNvSpPr/>
      </dsp:nvSpPr>
      <dsp:spPr>
        <a:xfrm>
          <a:off x="300238" y="652539"/>
          <a:ext cx="129976" cy="2112121"/>
        </a:xfrm>
        <a:custGeom>
          <a:avLst/>
          <a:gdLst/>
          <a:ahLst/>
          <a:cxnLst/>
          <a:rect l="0" t="0" r="0" b="0"/>
          <a:pathLst>
            <a:path>
              <a:moveTo>
                <a:pt x="0" y="0"/>
              </a:moveTo>
              <a:lnTo>
                <a:pt x="0" y="2112121"/>
              </a:lnTo>
              <a:lnTo>
                <a:pt x="129976" y="211212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70271C-F5CE-4974-B12D-0D9345B90426}">
      <dsp:nvSpPr>
        <dsp:cNvPr id="0" name=""/>
        <dsp:cNvSpPr/>
      </dsp:nvSpPr>
      <dsp:spPr>
        <a:xfrm>
          <a:off x="430214" y="2439718"/>
          <a:ext cx="5648329" cy="6498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hu-HU" sz="1800" kern="1200" dirty="0" smtClean="0"/>
            <a:t>Könnyű erőforrás átrendezés („kéne nekem most gyorsan még 4GB RAM és még 2 processzormag a gépembe…” </a:t>
          </a:r>
          <a:endParaRPr lang="hu-HU" sz="1800" kern="1200" dirty="0"/>
        </a:p>
      </dsp:txBody>
      <dsp:txXfrm>
        <a:off x="449248" y="2458752"/>
        <a:ext cx="5610261" cy="611815"/>
      </dsp:txXfrm>
    </dsp:sp>
    <dsp:sp modelId="{B4B5B137-D997-490F-9B93-E3258A38B4E8}">
      <dsp:nvSpPr>
        <dsp:cNvPr id="0" name=""/>
        <dsp:cNvSpPr/>
      </dsp:nvSpPr>
      <dsp:spPr>
        <a:xfrm>
          <a:off x="300238" y="652539"/>
          <a:ext cx="129976" cy="2924475"/>
        </a:xfrm>
        <a:custGeom>
          <a:avLst/>
          <a:gdLst/>
          <a:ahLst/>
          <a:cxnLst/>
          <a:rect l="0" t="0" r="0" b="0"/>
          <a:pathLst>
            <a:path>
              <a:moveTo>
                <a:pt x="0" y="0"/>
              </a:moveTo>
              <a:lnTo>
                <a:pt x="0" y="2924475"/>
              </a:lnTo>
              <a:lnTo>
                <a:pt x="129976" y="2924475"/>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76BE81-42BB-4B53-8892-F28051B4ACC0}">
      <dsp:nvSpPr>
        <dsp:cNvPr id="0" name=""/>
        <dsp:cNvSpPr/>
      </dsp:nvSpPr>
      <dsp:spPr>
        <a:xfrm>
          <a:off x="430214" y="3252073"/>
          <a:ext cx="5634676" cy="6498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hu-HU" sz="1800" kern="1200" dirty="0" smtClean="0"/>
            <a:t>Ideiglenes tesztkörnyezetek gyors kiépítése („…és még két ugyanilyen gép is kéne, de csak a jövő hétig”)</a:t>
          </a:r>
          <a:endParaRPr lang="hu-HU" sz="1800" kern="1200" dirty="0"/>
        </a:p>
      </dsp:txBody>
      <dsp:txXfrm>
        <a:off x="449248" y="3271107"/>
        <a:ext cx="5596608" cy="611815"/>
      </dsp:txXfrm>
    </dsp:sp>
    <dsp:sp modelId="{CDBF661A-0352-460F-89E1-7492199BAEAD}">
      <dsp:nvSpPr>
        <dsp:cNvPr id="0" name=""/>
        <dsp:cNvSpPr/>
      </dsp:nvSpPr>
      <dsp:spPr>
        <a:xfrm>
          <a:off x="300238" y="652539"/>
          <a:ext cx="129976" cy="3736830"/>
        </a:xfrm>
        <a:custGeom>
          <a:avLst/>
          <a:gdLst/>
          <a:ahLst/>
          <a:cxnLst/>
          <a:rect l="0" t="0" r="0" b="0"/>
          <a:pathLst>
            <a:path>
              <a:moveTo>
                <a:pt x="0" y="0"/>
              </a:moveTo>
              <a:lnTo>
                <a:pt x="0" y="3736830"/>
              </a:lnTo>
              <a:lnTo>
                <a:pt x="129976" y="373683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5D9528-B3FC-4DF8-B6FA-C83DCD61C200}">
      <dsp:nvSpPr>
        <dsp:cNvPr id="0" name=""/>
        <dsp:cNvSpPr/>
      </dsp:nvSpPr>
      <dsp:spPr>
        <a:xfrm>
          <a:off x="430214" y="4064427"/>
          <a:ext cx="5648308" cy="6498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hu-HU" sz="1800" kern="1200" dirty="0" smtClean="0"/>
            <a:t>Életciklus kezelés - szerverek könnyű létrehozása, kezelése, mentése, üzembiztos működtetése, nyilvántartása</a:t>
          </a:r>
          <a:endParaRPr lang="hu-HU" sz="1800" kern="1200" dirty="0"/>
        </a:p>
      </dsp:txBody>
      <dsp:txXfrm>
        <a:off x="449248" y="4083461"/>
        <a:ext cx="5610240" cy="611815"/>
      </dsp:txXfrm>
    </dsp:sp>
    <dsp:sp modelId="{6B0C207B-30C1-42DA-B469-D5C00F555D1B}">
      <dsp:nvSpPr>
        <dsp:cNvPr id="0" name=""/>
        <dsp:cNvSpPr/>
      </dsp:nvSpPr>
      <dsp:spPr>
        <a:xfrm>
          <a:off x="300238" y="652539"/>
          <a:ext cx="129976" cy="4549184"/>
        </a:xfrm>
        <a:custGeom>
          <a:avLst/>
          <a:gdLst/>
          <a:ahLst/>
          <a:cxnLst/>
          <a:rect l="0" t="0" r="0" b="0"/>
          <a:pathLst>
            <a:path>
              <a:moveTo>
                <a:pt x="0" y="0"/>
              </a:moveTo>
              <a:lnTo>
                <a:pt x="0" y="4549184"/>
              </a:lnTo>
              <a:lnTo>
                <a:pt x="129976" y="4549184"/>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EC370A-29AF-4332-9166-56F77BF27164}">
      <dsp:nvSpPr>
        <dsp:cNvPr id="0" name=""/>
        <dsp:cNvSpPr/>
      </dsp:nvSpPr>
      <dsp:spPr>
        <a:xfrm>
          <a:off x="430214" y="4876781"/>
          <a:ext cx="5648298" cy="6498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hu-HU" sz="1800" kern="1200" dirty="0" err="1" smtClean="0"/>
            <a:t>Desktop</a:t>
          </a:r>
          <a:r>
            <a:rPr lang="hu-HU" sz="1800" kern="1200" dirty="0" smtClean="0"/>
            <a:t> gépek kiváltása szerveren futó virtuális gépekkel – nem kell </a:t>
          </a:r>
          <a:r>
            <a:rPr lang="hu-HU" sz="1800" kern="1200" dirty="0" err="1" smtClean="0"/>
            <a:t>desktop</a:t>
          </a:r>
          <a:r>
            <a:rPr lang="hu-HU" sz="1800" kern="1200" dirty="0" smtClean="0"/>
            <a:t> gépeket menedzselni (VDI)</a:t>
          </a:r>
          <a:endParaRPr lang="hu-HU" sz="1800" kern="1200" dirty="0"/>
        </a:p>
      </dsp:txBody>
      <dsp:txXfrm>
        <a:off x="449248" y="4895815"/>
        <a:ext cx="5610230" cy="611815"/>
      </dsp:txXfrm>
    </dsp:sp>
    <dsp:sp modelId="{EDE4C970-0230-4641-AA1C-4781BF982694}">
      <dsp:nvSpPr>
        <dsp:cNvPr id="0" name=""/>
        <dsp:cNvSpPr/>
      </dsp:nvSpPr>
      <dsp:spPr>
        <a:xfrm>
          <a:off x="6157144" y="2655"/>
          <a:ext cx="1299766" cy="64988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hu-HU" sz="2000" kern="1200" dirty="0" smtClean="0"/>
            <a:t>Mobil / beágyazott</a:t>
          </a:r>
          <a:endParaRPr lang="hu-HU" sz="2000" kern="1200" dirty="0"/>
        </a:p>
      </dsp:txBody>
      <dsp:txXfrm>
        <a:off x="6176178" y="21689"/>
        <a:ext cx="1261698" cy="611815"/>
      </dsp:txXfrm>
    </dsp:sp>
    <dsp:sp modelId="{30870363-F263-4DCA-9F93-BC413A8A98DA}">
      <dsp:nvSpPr>
        <dsp:cNvPr id="0" name=""/>
        <dsp:cNvSpPr/>
      </dsp:nvSpPr>
      <dsp:spPr>
        <a:xfrm>
          <a:off x="6287120" y="652539"/>
          <a:ext cx="129976" cy="487412"/>
        </a:xfrm>
        <a:custGeom>
          <a:avLst/>
          <a:gdLst/>
          <a:ahLst/>
          <a:cxnLst/>
          <a:rect l="0" t="0" r="0" b="0"/>
          <a:pathLst>
            <a:path>
              <a:moveTo>
                <a:pt x="0" y="0"/>
              </a:moveTo>
              <a:lnTo>
                <a:pt x="0" y="487412"/>
              </a:lnTo>
              <a:lnTo>
                <a:pt x="129976" y="487412"/>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6D30CB-ADB2-4CB5-832D-06023D95D53D}">
      <dsp:nvSpPr>
        <dsp:cNvPr id="0" name=""/>
        <dsp:cNvSpPr/>
      </dsp:nvSpPr>
      <dsp:spPr>
        <a:xfrm>
          <a:off x="6417097" y="815010"/>
          <a:ext cx="2270952" cy="6498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hu-HU" sz="1300" kern="1200" dirty="0" smtClean="0"/>
            <a:t>Kritikus feladatok szétválasztása, üzembiztosság, biztonság</a:t>
          </a:r>
          <a:endParaRPr lang="hu-HU" sz="1300" kern="1200" dirty="0"/>
        </a:p>
      </dsp:txBody>
      <dsp:txXfrm>
        <a:off x="6436131" y="834044"/>
        <a:ext cx="2232884" cy="611815"/>
      </dsp:txXfrm>
    </dsp:sp>
    <dsp:sp modelId="{E114FCB8-4383-44DC-B790-E8B56F21F5ED}">
      <dsp:nvSpPr>
        <dsp:cNvPr id="0" name=""/>
        <dsp:cNvSpPr/>
      </dsp:nvSpPr>
      <dsp:spPr>
        <a:xfrm>
          <a:off x="6287120" y="652539"/>
          <a:ext cx="129976" cy="1299766"/>
        </a:xfrm>
        <a:custGeom>
          <a:avLst/>
          <a:gdLst/>
          <a:ahLst/>
          <a:cxnLst/>
          <a:rect l="0" t="0" r="0" b="0"/>
          <a:pathLst>
            <a:path>
              <a:moveTo>
                <a:pt x="0" y="0"/>
              </a:moveTo>
              <a:lnTo>
                <a:pt x="0" y="1299766"/>
              </a:lnTo>
              <a:lnTo>
                <a:pt x="129976" y="129976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855193-BE1B-4957-892B-E14EE6B53C75}">
      <dsp:nvSpPr>
        <dsp:cNvPr id="0" name=""/>
        <dsp:cNvSpPr/>
      </dsp:nvSpPr>
      <dsp:spPr>
        <a:xfrm>
          <a:off x="6417097" y="1627364"/>
          <a:ext cx="2185105" cy="6498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hu-HU" sz="1300" kern="1200" dirty="0" smtClean="0"/>
            <a:t>Mobil eszközök: céges és saját környezet szétválasztása </a:t>
          </a:r>
          <a:endParaRPr lang="hu-HU" sz="1300" kern="1200" dirty="0"/>
        </a:p>
      </dsp:txBody>
      <dsp:txXfrm>
        <a:off x="6436131" y="1646398"/>
        <a:ext cx="2147037" cy="6118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4EF9C-7455-4467-8B0A-638E97EFD673}">
      <dsp:nvSpPr>
        <dsp:cNvPr id="0" name=""/>
        <dsp:cNvSpPr/>
      </dsp:nvSpPr>
      <dsp:spPr>
        <a:xfrm rot="5400000">
          <a:off x="-116972" y="122479"/>
          <a:ext cx="779815" cy="545870"/>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hu-HU" sz="1600" kern="1200" dirty="0" smtClean="0"/>
            <a:t>~1960</a:t>
          </a:r>
          <a:endParaRPr lang="hu-HU" sz="1600" kern="1200" dirty="0"/>
        </a:p>
      </dsp:txBody>
      <dsp:txXfrm rot="-5400000">
        <a:off x="1" y="278441"/>
        <a:ext cx="545870" cy="233945"/>
      </dsp:txXfrm>
    </dsp:sp>
    <dsp:sp modelId="{852AA534-6F6F-4FE6-8DD9-0DF7A2D6BF0C}">
      <dsp:nvSpPr>
        <dsp:cNvPr id="0" name=""/>
        <dsp:cNvSpPr/>
      </dsp:nvSpPr>
      <dsp:spPr>
        <a:xfrm rot="5400000">
          <a:off x="4519940" y="-3968562"/>
          <a:ext cx="507146" cy="8455285"/>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hu-HU" sz="1600" kern="1200" dirty="0" smtClean="0"/>
            <a:t>IBM CP-40 rendszere, első kísérletek a </a:t>
          </a:r>
          <a:r>
            <a:rPr lang="hu-HU" sz="1600" kern="1200" dirty="0" err="1" smtClean="0"/>
            <a:t>virtualizációval</a:t>
          </a:r>
          <a:endParaRPr lang="hu-HU" sz="1600" kern="1200" dirty="0"/>
        </a:p>
      </dsp:txBody>
      <dsp:txXfrm rot="-5400000">
        <a:off x="545871" y="30264"/>
        <a:ext cx="8430528" cy="457632"/>
      </dsp:txXfrm>
    </dsp:sp>
    <dsp:sp modelId="{800E07E1-80F3-4CF0-AAC7-323F381102BC}">
      <dsp:nvSpPr>
        <dsp:cNvPr id="0" name=""/>
        <dsp:cNvSpPr/>
      </dsp:nvSpPr>
      <dsp:spPr>
        <a:xfrm rot="5400000">
          <a:off x="-116972" y="829520"/>
          <a:ext cx="779815" cy="545870"/>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hu-HU" sz="1600" kern="1200" dirty="0" smtClean="0"/>
            <a:t>1972</a:t>
          </a:r>
          <a:endParaRPr lang="hu-HU" sz="1600" kern="1200" dirty="0"/>
        </a:p>
      </dsp:txBody>
      <dsp:txXfrm rot="-5400000">
        <a:off x="1" y="985482"/>
        <a:ext cx="545870" cy="233945"/>
      </dsp:txXfrm>
    </dsp:sp>
    <dsp:sp modelId="{AF890A16-7D69-4CA8-945F-3FFA5CC0DCE5}">
      <dsp:nvSpPr>
        <dsp:cNvPr id="0" name=""/>
        <dsp:cNvSpPr/>
      </dsp:nvSpPr>
      <dsp:spPr>
        <a:xfrm rot="5400000">
          <a:off x="4520073" y="-3254380"/>
          <a:ext cx="506880" cy="8455285"/>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hu-HU" sz="1600" kern="1200" dirty="0" smtClean="0"/>
            <a:t>CP-67 a virtualizáció a </a:t>
          </a:r>
          <a:r>
            <a:rPr lang="hu-HU" sz="1600" kern="1200" dirty="0" err="1" smtClean="0"/>
            <a:t>mainframe</a:t>
          </a:r>
          <a:r>
            <a:rPr lang="hu-HU" sz="1600" kern="1200" dirty="0" smtClean="0"/>
            <a:t> termékvonal (S/370) része lett</a:t>
          </a:r>
          <a:endParaRPr lang="hu-HU" sz="1600" kern="1200" dirty="0"/>
        </a:p>
        <a:p>
          <a:pPr marL="171450" lvl="1" indent="-171450" algn="l" defTabSz="711200" rtl="0">
            <a:lnSpc>
              <a:spcPct val="90000"/>
            </a:lnSpc>
            <a:spcBef>
              <a:spcPct val="0"/>
            </a:spcBef>
            <a:spcAft>
              <a:spcPct val="15000"/>
            </a:spcAft>
            <a:buChar char="••"/>
          </a:pPr>
          <a:r>
            <a:rPr lang="hu-HU" sz="1600" kern="1200" dirty="0" err="1" smtClean="0"/>
            <a:t>Paravirtualizációt</a:t>
          </a:r>
          <a:r>
            <a:rPr lang="hu-HU" sz="1600" kern="1200" dirty="0" smtClean="0"/>
            <a:t> is tartalmazott (bár senki nem nevezte még így)</a:t>
          </a:r>
          <a:endParaRPr lang="hu-HU" sz="1600" kern="1200" dirty="0"/>
        </a:p>
      </dsp:txBody>
      <dsp:txXfrm rot="-5400000">
        <a:off x="545871" y="744566"/>
        <a:ext cx="8430541" cy="457392"/>
      </dsp:txXfrm>
    </dsp:sp>
    <dsp:sp modelId="{A33A4C51-24B1-4318-A47A-172F46A69A8D}">
      <dsp:nvSpPr>
        <dsp:cNvPr id="0" name=""/>
        <dsp:cNvSpPr/>
      </dsp:nvSpPr>
      <dsp:spPr>
        <a:xfrm rot="5400000">
          <a:off x="-116972" y="1536562"/>
          <a:ext cx="779815" cy="545870"/>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hu-HU" sz="1600" kern="1200" dirty="0" smtClean="0"/>
            <a:t>1974</a:t>
          </a:r>
          <a:endParaRPr lang="hu-HU" sz="1600" kern="1200" dirty="0"/>
        </a:p>
      </dsp:txBody>
      <dsp:txXfrm rot="-5400000">
        <a:off x="1" y="1692524"/>
        <a:ext cx="545870" cy="233945"/>
      </dsp:txXfrm>
    </dsp:sp>
    <dsp:sp modelId="{023F55DD-50D6-4F70-ACA3-54D6A6BE45B5}">
      <dsp:nvSpPr>
        <dsp:cNvPr id="0" name=""/>
        <dsp:cNvSpPr/>
      </dsp:nvSpPr>
      <dsp:spPr>
        <a:xfrm rot="5400000">
          <a:off x="4520073" y="-2554612"/>
          <a:ext cx="506880" cy="8455285"/>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hu-HU" sz="1600" kern="1200" dirty="0" err="1" smtClean="0"/>
            <a:t>Popek</a:t>
          </a:r>
          <a:r>
            <a:rPr lang="hu-HU" sz="1600" kern="1200" dirty="0" smtClean="0"/>
            <a:t> és Goldberg publikációja</a:t>
          </a:r>
          <a:endParaRPr lang="hu-HU" sz="1600" kern="1200" dirty="0"/>
        </a:p>
      </dsp:txBody>
      <dsp:txXfrm rot="-5400000">
        <a:off x="545871" y="1444334"/>
        <a:ext cx="8430541" cy="457392"/>
      </dsp:txXfrm>
    </dsp:sp>
    <dsp:sp modelId="{7B51F64A-3DA5-4133-B8E9-F36200EB8B46}">
      <dsp:nvSpPr>
        <dsp:cNvPr id="0" name=""/>
        <dsp:cNvSpPr/>
      </dsp:nvSpPr>
      <dsp:spPr>
        <a:xfrm rot="5400000">
          <a:off x="-116972" y="2243603"/>
          <a:ext cx="779815" cy="545870"/>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hu-HU" sz="1600" kern="1200" dirty="0" smtClean="0"/>
            <a:t>1998</a:t>
          </a:r>
          <a:endParaRPr lang="hu-HU" sz="1600" kern="1200" dirty="0"/>
        </a:p>
      </dsp:txBody>
      <dsp:txXfrm rot="-5400000">
        <a:off x="1" y="2399565"/>
        <a:ext cx="545870" cy="233945"/>
      </dsp:txXfrm>
    </dsp:sp>
    <dsp:sp modelId="{4D56704B-AD1D-4AF0-BAF9-9C74CDA7FE58}">
      <dsp:nvSpPr>
        <dsp:cNvPr id="0" name=""/>
        <dsp:cNvSpPr/>
      </dsp:nvSpPr>
      <dsp:spPr>
        <a:xfrm rot="5400000">
          <a:off x="4520073" y="-1847571"/>
          <a:ext cx="506880" cy="8455285"/>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hu-HU" sz="1600" kern="1200" dirty="0" smtClean="0"/>
            <a:t>az első x86 alapú platform virtualizáció megoldás (</a:t>
          </a:r>
          <a:r>
            <a:rPr lang="hu-HU" sz="1600" kern="1200" dirty="0" err="1" smtClean="0"/>
            <a:t>VMware</a:t>
          </a:r>
          <a:r>
            <a:rPr lang="hu-HU" sz="1600" kern="1200" dirty="0" smtClean="0"/>
            <a:t>) </a:t>
          </a:r>
          <a:endParaRPr lang="hu-HU" sz="1600" kern="1200" dirty="0"/>
        </a:p>
      </dsp:txBody>
      <dsp:txXfrm rot="-5400000">
        <a:off x="545871" y="2151375"/>
        <a:ext cx="8430541" cy="457392"/>
      </dsp:txXfrm>
    </dsp:sp>
    <dsp:sp modelId="{A6EB5249-9A2C-47AE-86F9-A56DE749C8E9}">
      <dsp:nvSpPr>
        <dsp:cNvPr id="0" name=""/>
        <dsp:cNvSpPr/>
      </dsp:nvSpPr>
      <dsp:spPr>
        <a:xfrm rot="5400000">
          <a:off x="-116972" y="2950645"/>
          <a:ext cx="779815" cy="545870"/>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hu-HU" sz="1600" kern="1200" dirty="0" smtClean="0"/>
            <a:t>1999</a:t>
          </a:r>
          <a:endParaRPr lang="hu-HU" sz="1600" kern="1200" dirty="0"/>
        </a:p>
      </dsp:txBody>
      <dsp:txXfrm rot="-5400000">
        <a:off x="1" y="3106607"/>
        <a:ext cx="545870" cy="233945"/>
      </dsp:txXfrm>
    </dsp:sp>
    <dsp:sp modelId="{DD11DD94-7AED-4366-9C92-4CEB79ACBE44}">
      <dsp:nvSpPr>
        <dsp:cNvPr id="0" name=""/>
        <dsp:cNvSpPr/>
      </dsp:nvSpPr>
      <dsp:spPr>
        <a:xfrm rot="5400000">
          <a:off x="4520073" y="-1140529"/>
          <a:ext cx="506880" cy="8455285"/>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hu-HU" sz="1600" kern="1200" smtClean="0"/>
            <a:t>User </a:t>
          </a:r>
          <a:r>
            <a:rPr lang="hu-HU" sz="1600" kern="1200" dirty="0" err="1" smtClean="0"/>
            <a:t>Mode</a:t>
          </a:r>
          <a:r>
            <a:rPr lang="hu-HU" sz="1600" kern="1200" dirty="0" smtClean="0"/>
            <a:t> Linux </a:t>
          </a:r>
          <a:endParaRPr lang="hu-HU" sz="1600" kern="1200" dirty="0"/>
        </a:p>
        <a:p>
          <a:pPr marL="171450" lvl="1" indent="-171450" algn="l" defTabSz="711200" rtl="0">
            <a:lnSpc>
              <a:spcPct val="90000"/>
            </a:lnSpc>
            <a:spcBef>
              <a:spcPct val="0"/>
            </a:spcBef>
            <a:spcAft>
              <a:spcPct val="15000"/>
            </a:spcAft>
            <a:buChar char="••"/>
          </a:pPr>
          <a:r>
            <a:rPr lang="hu-HU" sz="1600" kern="1200" dirty="0" smtClean="0"/>
            <a:t>első praktikus </a:t>
          </a:r>
          <a:r>
            <a:rPr lang="hu-HU" sz="1600" kern="1200" dirty="0" err="1" smtClean="0"/>
            <a:t>paravirtualizáció</a:t>
          </a:r>
          <a:r>
            <a:rPr lang="hu-HU" sz="1600" kern="1200" dirty="0" smtClean="0"/>
            <a:t> x86-on</a:t>
          </a:r>
          <a:endParaRPr lang="hu-HU" sz="1600" kern="1200" dirty="0"/>
        </a:p>
      </dsp:txBody>
      <dsp:txXfrm rot="-5400000">
        <a:off x="545871" y="2858417"/>
        <a:ext cx="8430541" cy="457392"/>
      </dsp:txXfrm>
    </dsp:sp>
    <dsp:sp modelId="{D70CA643-F3B5-40F4-A89E-822EE87A11EA}">
      <dsp:nvSpPr>
        <dsp:cNvPr id="0" name=""/>
        <dsp:cNvSpPr/>
      </dsp:nvSpPr>
      <dsp:spPr>
        <a:xfrm rot="5400000">
          <a:off x="-116972" y="3657686"/>
          <a:ext cx="779815" cy="545870"/>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hu-HU" sz="1600" kern="1200" dirty="0" smtClean="0"/>
            <a:t>~2002</a:t>
          </a:r>
          <a:endParaRPr lang="hu-HU" sz="1600" kern="1200" dirty="0"/>
        </a:p>
      </dsp:txBody>
      <dsp:txXfrm rot="-5400000">
        <a:off x="1" y="3813648"/>
        <a:ext cx="545870" cy="233945"/>
      </dsp:txXfrm>
    </dsp:sp>
    <dsp:sp modelId="{16E02848-7BBA-48F8-8B93-95A1CC8A7F8A}">
      <dsp:nvSpPr>
        <dsp:cNvPr id="0" name=""/>
        <dsp:cNvSpPr/>
      </dsp:nvSpPr>
      <dsp:spPr>
        <a:xfrm rot="5400000">
          <a:off x="4520073" y="-433487"/>
          <a:ext cx="506880" cy="8455285"/>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hu-HU" sz="1600" kern="1200" dirty="0" smtClean="0"/>
            <a:t>kezdve számos más megoldás (</a:t>
          </a:r>
          <a:r>
            <a:rPr lang="hu-HU" sz="1600" kern="1200" dirty="0" err="1" smtClean="0"/>
            <a:t>Xen</a:t>
          </a:r>
          <a:r>
            <a:rPr lang="hu-HU" sz="1600" kern="1200" dirty="0" smtClean="0"/>
            <a:t>, </a:t>
          </a:r>
          <a:r>
            <a:rPr lang="hu-HU" sz="1600" kern="1200" dirty="0" err="1" smtClean="0"/>
            <a:t>Parallels</a:t>
          </a:r>
          <a:r>
            <a:rPr lang="hu-HU" sz="1600" kern="1200" dirty="0" smtClean="0"/>
            <a:t>, Sun, Microsoft…)</a:t>
          </a:r>
          <a:endParaRPr lang="hu-HU" sz="1600" kern="1200" dirty="0"/>
        </a:p>
        <a:p>
          <a:pPr marL="171450" lvl="1" indent="-171450" algn="l" defTabSz="711200" rtl="0">
            <a:lnSpc>
              <a:spcPct val="90000"/>
            </a:lnSpc>
            <a:spcBef>
              <a:spcPct val="0"/>
            </a:spcBef>
            <a:spcAft>
              <a:spcPct val="15000"/>
            </a:spcAft>
            <a:buChar char="••"/>
          </a:pPr>
          <a:r>
            <a:rPr lang="hu-HU" sz="1600" kern="1200" dirty="0" smtClean="0"/>
            <a:t>második felétől kezdve a szerver virtualizáció felfutóban</a:t>
          </a:r>
          <a:endParaRPr lang="hu-HU" sz="1600" kern="1200" dirty="0"/>
        </a:p>
      </dsp:txBody>
      <dsp:txXfrm rot="-5400000">
        <a:off x="545871" y="3565459"/>
        <a:ext cx="8430541" cy="457392"/>
      </dsp:txXfrm>
    </dsp:sp>
    <dsp:sp modelId="{70CF386D-0F9D-4138-BD59-9F1E683C52EC}">
      <dsp:nvSpPr>
        <dsp:cNvPr id="0" name=""/>
        <dsp:cNvSpPr/>
      </dsp:nvSpPr>
      <dsp:spPr>
        <a:xfrm rot="5400000">
          <a:off x="-116972" y="4364728"/>
          <a:ext cx="779815" cy="545870"/>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hu-HU" sz="1600" kern="1200" dirty="0" smtClean="0"/>
            <a:t>~2005</a:t>
          </a:r>
          <a:endParaRPr lang="hu-HU" sz="1600" kern="1200" dirty="0"/>
        </a:p>
      </dsp:txBody>
      <dsp:txXfrm rot="-5400000">
        <a:off x="1" y="4520690"/>
        <a:ext cx="545870" cy="233945"/>
      </dsp:txXfrm>
    </dsp:sp>
    <dsp:sp modelId="{6AE29313-2B51-4B73-8D53-3E55BB683527}">
      <dsp:nvSpPr>
        <dsp:cNvPr id="0" name=""/>
        <dsp:cNvSpPr/>
      </dsp:nvSpPr>
      <dsp:spPr>
        <a:xfrm rot="5400000">
          <a:off x="4520073" y="273553"/>
          <a:ext cx="506880" cy="8455285"/>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hu-HU" sz="1600" kern="1200" dirty="0" smtClean="0"/>
            <a:t>beágyazott rendszerek </a:t>
          </a:r>
          <a:r>
            <a:rPr lang="hu-HU" sz="1600" kern="1200" dirty="0" err="1" smtClean="0"/>
            <a:t>virtualizációja</a:t>
          </a:r>
          <a:r>
            <a:rPr lang="hu-HU" sz="1600" kern="1200" dirty="0" smtClean="0"/>
            <a:t> </a:t>
          </a:r>
          <a:endParaRPr lang="hu-HU" sz="1600" kern="1200" dirty="0"/>
        </a:p>
      </dsp:txBody>
      <dsp:txXfrm rot="-5400000">
        <a:off x="545871" y="4272499"/>
        <a:ext cx="8430541" cy="457392"/>
      </dsp:txXfrm>
    </dsp:sp>
    <dsp:sp modelId="{E4A22349-4D8E-44EC-A96B-9DC08C089458}">
      <dsp:nvSpPr>
        <dsp:cNvPr id="0" name=""/>
        <dsp:cNvSpPr/>
      </dsp:nvSpPr>
      <dsp:spPr>
        <a:xfrm rot="5400000">
          <a:off x="-116972" y="5071769"/>
          <a:ext cx="779815" cy="545870"/>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hu-HU" sz="1600" kern="1200" dirty="0" smtClean="0"/>
            <a:t>~2010</a:t>
          </a:r>
          <a:endParaRPr lang="hu-HU" sz="1600" kern="1200" dirty="0"/>
        </a:p>
      </dsp:txBody>
      <dsp:txXfrm rot="-5400000">
        <a:off x="1" y="5227731"/>
        <a:ext cx="545870" cy="233945"/>
      </dsp:txXfrm>
    </dsp:sp>
    <dsp:sp modelId="{AD9C730E-CFF3-4EEA-8DEC-DA13B5706139}">
      <dsp:nvSpPr>
        <dsp:cNvPr id="0" name=""/>
        <dsp:cNvSpPr/>
      </dsp:nvSpPr>
      <dsp:spPr>
        <a:xfrm rot="5400000">
          <a:off x="4520073" y="980595"/>
          <a:ext cx="506880" cy="8455285"/>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hu-HU" sz="1600" kern="1200" dirty="0" smtClean="0"/>
            <a:t>virtualizáció alap építő elem lett mindenhol</a:t>
          </a:r>
          <a:endParaRPr lang="hu-HU" sz="1600" kern="1200" dirty="0"/>
        </a:p>
        <a:p>
          <a:pPr marL="171450" lvl="1" indent="-171450" algn="l" defTabSz="711200" rtl="0">
            <a:lnSpc>
              <a:spcPct val="90000"/>
            </a:lnSpc>
            <a:spcBef>
              <a:spcPct val="0"/>
            </a:spcBef>
            <a:spcAft>
              <a:spcPct val="15000"/>
            </a:spcAft>
            <a:buChar char="••"/>
          </a:pPr>
          <a:r>
            <a:rPr lang="hu-HU" sz="1600" kern="1200" dirty="0" err="1" smtClean="0"/>
            <a:t>Cloud</a:t>
          </a:r>
          <a:r>
            <a:rPr lang="hu-HU" sz="1600" kern="1200" dirty="0" smtClean="0"/>
            <a:t> </a:t>
          </a:r>
          <a:r>
            <a:rPr lang="hu-HU" sz="1600" kern="1200" dirty="0" err="1" smtClean="0"/>
            <a:t>computing</a:t>
          </a:r>
          <a:r>
            <a:rPr lang="hu-HU" sz="1600" kern="1200" dirty="0" smtClean="0"/>
            <a:t> </a:t>
          </a:r>
          <a:r>
            <a:rPr lang="hu-HU" sz="1600" kern="1200" dirty="0" err="1" smtClean="0"/>
            <a:t>buzzword</a:t>
          </a:r>
          <a:r>
            <a:rPr lang="hu-HU" sz="1600" kern="1200" dirty="0" smtClean="0"/>
            <a:t> felfut</a:t>
          </a:r>
          <a:endParaRPr lang="hu-HU" sz="1600" kern="1200" dirty="0"/>
        </a:p>
      </dsp:txBody>
      <dsp:txXfrm rot="-5400000">
        <a:off x="545871" y="4979541"/>
        <a:ext cx="8430541" cy="457392"/>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dirty="0"/>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2D4CF-7E0B-4DAE-A87C-C1F6FC9C56E1}" type="datetimeFigureOut">
              <a:rPr lang="hu-HU" smtClean="0"/>
              <a:pPr/>
              <a:t>2011.09.08.</a:t>
            </a:fld>
            <a:endParaRPr lang="hu-HU" dirty="0"/>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dirty="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dirty="0"/>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6C690-4F62-4AFC-8745-06DC9BF07935}" type="slidenum">
              <a:rPr lang="hu-HU" smtClean="0"/>
              <a:pPr/>
              <a:t>‹#›</a:t>
            </a:fld>
            <a:endParaRPr lang="hu-HU" dirty="0"/>
          </a:p>
        </p:txBody>
      </p:sp>
    </p:spTree>
    <p:extLst>
      <p:ext uri="{BB962C8B-B14F-4D97-AF65-F5344CB8AC3E}">
        <p14:creationId xmlns:p14="http://schemas.microsoft.com/office/powerpoint/2010/main" val="4116612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Utolsó módosítás: 2011.</a:t>
            </a:r>
            <a:r>
              <a:rPr lang="hu-HU" baseline="0" dirty="0" smtClean="0"/>
              <a:t> 09. </a:t>
            </a:r>
            <a:r>
              <a:rPr lang="hu-HU" baseline="0" smtClean="0"/>
              <a:t>08.</a:t>
            </a:r>
            <a:endParaRPr lang="hu-HU" dirty="0" smtClean="0"/>
          </a:p>
          <a:p>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1</a:t>
            </a:fld>
            <a:endParaRPr lang="hu-H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10</a:t>
            </a:fld>
            <a:endParaRPr lang="hu-HU" dirty="0"/>
          </a:p>
        </p:txBody>
      </p:sp>
    </p:spTree>
    <p:extLst>
      <p:ext uri="{BB962C8B-B14F-4D97-AF65-F5344CB8AC3E}">
        <p14:creationId xmlns:p14="http://schemas.microsoft.com/office/powerpoint/2010/main" val="3012133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11</a:t>
            </a:fld>
            <a:endParaRPr lang="hu-HU" dirty="0"/>
          </a:p>
        </p:txBody>
      </p:sp>
    </p:spTree>
    <p:extLst>
      <p:ext uri="{BB962C8B-B14F-4D97-AF65-F5344CB8AC3E}">
        <p14:creationId xmlns:p14="http://schemas.microsoft.com/office/powerpoint/2010/main" val="462406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12</a:t>
            </a:fld>
            <a:endParaRPr lang="hu-HU" dirty="0"/>
          </a:p>
        </p:txBody>
      </p:sp>
    </p:spTree>
    <p:extLst>
      <p:ext uri="{BB962C8B-B14F-4D97-AF65-F5344CB8AC3E}">
        <p14:creationId xmlns:p14="http://schemas.microsoft.com/office/powerpoint/2010/main" val="1248092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13</a:t>
            </a:fld>
            <a:endParaRPr lang="hu-HU" dirty="0"/>
          </a:p>
        </p:txBody>
      </p:sp>
    </p:spTree>
    <p:extLst>
      <p:ext uri="{BB962C8B-B14F-4D97-AF65-F5344CB8AC3E}">
        <p14:creationId xmlns:p14="http://schemas.microsoft.com/office/powerpoint/2010/main" val="480121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14</a:t>
            </a:fld>
            <a:endParaRPr lang="hu-HU" dirty="0"/>
          </a:p>
        </p:txBody>
      </p:sp>
    </p:spTree>
    <p:extLst>
      <p:ext uri="{BB962C8B-B14F-4D97-AF65-F5344CB8AC3E}">
        <p14:creationId xmlns:p14="http://schemas.microsoft.com/office/powerpoint/2010/main" val="2924467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Erősen </a:t>
            </a:r>
            <a:r>
              <a:rPr lang="hu-HU" dirty="0" err="1" smtClean="0"/>
              <a:t>buzzword</a:t>
            </a:r>
            <a:r>
              <a:rPr lang="hu-HU" baseline="0" dirty="0" err="1" smtClean="0"/>
              <a:t>-fertőzött</a:t>
            </a:r>
            <a:r>
              <a:rPr lang="hu-HU" baseline="0" dirty="0" smtClean="0"/>
              <a:t> terület, manapság mindent szeretnek „virtualizáció” fogalmai alá berakni.</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15</a:t>
            </a:fld>
            <a:endParaRPr 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 </a:t>
            </a:r>
            <a:r>
              <a:rPr lang="hu-HU" b="1" dirty="0" smtClean="0"/>
              <a:t>CPU:</a:t>
            </a:r>
            <a:r>
              <a:rPr lang="hu-HU" dirty="0" smtClean="0"/>
              <a:t> tekinthetjük</a:t>
            </a:r>
            <a:r>
              <a:rPr lang="hu-HU" baseline="0" dirty="0" smtClean="0"/>
              <a:t> úgy, hogy az OS rendszerhívásai (SYSCALL vagy INT utasításon keresztül) mintegy „kibővítései” a CPU </a:t>
            </a:r>
            <a:r>
              <a:rPr lang="hu-HU" baseline="0" dirty="0" err="1" smtClean="0"/>
              <a:t>ISA-nak</a:t>
            </a:r>
            <a:r>
              <a:rPr lang="hu-HU" baseline="0" dirty="0" smtClean="0"/>
              <a:t>, a kernel olyan funkciókat tesz elérhetőek ezen keresztül, amik valójában a hardverben nem léteznek. Ez egy nem feltétlenül 100%-ig technikailag korrekt magyarázat, inkább csak szemléletmód.</a:t>
            </a:r>
          </a:p>
          <a:p>
            <a:r>
              <a:rPr lang="hu-HU" baseline="0" dirty="0" smtClean="0"/>
              <a:t>- </a:t>
            </a:r>
            <a:r>
              <a:rPr lang="hu-HU" b="1" baseline="0" dirty="0" smtClean="0"/>
              <a:t>Memória</a:t>
            </a:r>
            <a:r>
              <a:rPr lang="hu-HU" baseline="0" dirty="0" smtClean="0"/>
              <a:t>: minden alkalmazás saját 0..N-ig terjedő (akár összefüggő, de nem feltétlenül) címtartományt kap, ami a fizikai memóriába más és más címre képződik le, akár futás közben is változhat. Háttértárra ki is menthető a memória egy része, így több memória lehet szétosztva, mint amennyi fizikailag van. További képességekkel is kiterjeszti az OS a memóriát: pl. folyamatok között megosztott memóriaterület vagy fájl tartalmának memóriába leképezése, stb.</a:t>
            </a:r>
          </a:p>
          <a:p>
            <a:pPr>
              <a:buFontTx/>
              <a:buChar char="-"/>
            </a:pPr>
            <a:r>
              <a:rPr lang="hu-HU" b="1" baseline="0" dirty="0" smtClean="0"/>
              <a:t> Háttértár:</a:t>
            </a:r>
            <a:r>
              <a:rPr lang="hu-HU" baseline="0" dirty="0" smtClean="0"/>
              <a:t> Itt nagy az absztrakció, az egységes fix méretű adattároló tömbön tetszőlegesen sok, tetszőleges méretű, névvel, és egyéb attribútumokkal ellátott, hierarchikus névtérbe szervezett </a:t>
            </a:r>
            <a:r>
              <a:rPr lang="hu-HU" baseline="0" dirty="0" err="1" smtClean="0"/>
              <a:t>perzisztens</a:t>
            </a:r>
            <a:r>
              <a:rPr lang="hu-HU" baseline="0" dirty="0" smtClean="0"/>
              <a:t> adattároló tömböket lehet létrehozni.  A fájlok minőségileg is nagyban különböznek a mögötte lévő háttértártól.</a:t>
            </a:r>
          </a:p>
          <a:p>
            <a:pPr>
              <a:buFontTx/>
              <a:buChar char="-"/>
            </a:pPr>
            <a:r>
              <a:rPr lang="hu-HU" baseline="0" dirty="0" smtClean="0"/>
              <a:t> </a:t>
            </a:r>
            <a:r>
              <a:rPr lang="hu-HU" b="1" baseline="0" dirty="0" smtClean="0"/>
              <a:t>Hálózat:</a:t>
            </a:r>
            <a:r>
              <a:rPr lang="hu-HU" baseline="0" dirty="0" smtClean="0"/>
              <a:t> a fizikai hálózaton több protokollrétegen keresztül absztrakt, kapcsolat alapú vagy anélküli </a:t>
            </a:r>
            <a:r>
              <a:rPr lang="hu-HU" baseline="0" dirty="0" err="1" smtClean="0"/>
              <a:t>socket</a:t>
            </a:r>
            <a:r>
              <a:rPr lang="hu-HU" baseline="0" dirty="0" smtClean="0"/>
              <a:t> hozható létre, aminek életciklusa kezelhető, hibakezeléssel is rendelkezik, több is mehet párhuzamosan, a fizikai kapcsolatot igény szerint használják (nem tartja fogva üresjáratban)… Ez is nagy absztrakció a fizikai hálózat szolgáltatásához képest.</a:t>
            </a:r>
          </a:p>
        </p:txBody>
      </p:sp>
      <p:sp>
        <p:nvSpPr>
          <p:cNvPr id="4" name="Dia számának helye 3"/>
          <p:cNvSpPr>
            <a:spLocks noGrp="1"/>
          </p:cNvSpPr>
          <p:nvPr>
            <p:ph type="sldNum" sz="quarter" idx="10"/>
          </p:nvPr>
        </p:nvSpPr>
        <p:spPr/>
        <p:txBody>
          <a:bodyPr/>
          <a:lstStyle/>
          <a:p>
            <a:fld id="{3D86C690-4F62-4AFC-8745-06DC9BF07935}" type="slidenum">
              <a:rPr lang="hu-HU" smtClean="0"/>
              <a:pPr/>
              <a:t>16</a:t>
            </a:fld>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baseline="0" dirty="0" smtClean="0"/>
          </a:p>
        </p:txBody>
      </p:sp>
      <p:sp>
        <p:nvSpPr>
          <p:cNvPr id="4" name="Dia számának helye 3"/>
          <p:cNvSpPr>
            <a:spLocks noGrp="1"/>
          </p:cNvSpPr>
          <p:nvPr>
            <p:ph type="sldNum" sz="quarter" idx="10"/>
          </p:nvPr>
        </p:nvSpPr>
        <p:spPr/>
        <p:txBody>
          <a:bodyPr/>
          <a:lstStyle/>
          <a:p>
            <a:fld id="{3D86C690-4F62-4AFC-8745-06DC9BF07935}" type="slidenum">
              <a:rPr lang="hu-HU" smtClean="0"/>
              <a:pPr/>
              <a:t>17</a:t>
            </a:fld>
            <a:endParaRPr 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b="0" i="1" dirty="0" smtClean="0"/>
              <a:t>„Platform</a:t>
            </a:r>
            <a:r>
              <a:rPr lang="hu-HU" b="0" i="1" baseline="0" dirty="0" smtClean="0"/>
              <a:t> virtualizáció”</a:t>
            </a:r>
          </a:p>
          <a:p>
            <a:r>
              <a:rPr lang="hu-HU" dirty="0" smtClean="0"/>
              <a:t>Itt a</a:t>
            </a:r>
            <a:r>
              <a:rPr lang="hu-HU" baseline="0" dirty="0" smtClean="0"/>
              <a:t> lényeg, hogy a virtuális gépekben egy-egy saját kernel fut valamilyen izolált környezetben, tehát egymástól eltérő fajta operációs rendszerek is futhatnak egymás mellett. Általában (de nem minden esetben, lásd. </a:t>
            </a:r>
            <a:r>
              <a:rPr lang="hu-HU" baseline="0" dirty="0" err="1" smtClean="0"/>
              <a:t>paravirtualizáció</a:t>
            </a:r>
            <a:r>
              <a:rPr lang="hu-HU" baseline="0" dirty="0" smtClean="0"/>
              <a:t>) a virtuális gépben futó OS számára egy látszólag valódi fizikai hardverhez hasonló hardverkörnyezetet biztosít.</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18</a:t>
            </a:fld>
            <a:endParaRPr 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i="1" dirty="0" smtClean="0"/>
              <a:t>„Operációs</a:t>
            </a:r>
            <a:r>
              <a:rPr lang="hu-HU" i="1" baseline="0" dirty="0" smtClean="0"/>
              <a:t> rendszer szintű virtualizáció” </a:t>
            </a:r>
            <a:r>
              <a:rPr lang="hu-HU" baseline="0" dirty="0" smtClean="0"/>
              <a:t>vagy </a:t>
            </a:r>
            <a:r>
              <a:rPr lang="hu-HU" i="1" baseline="0" dirty="0" smtClean="0"/>
              <a:t>„Konténer alapú virtualizáció”</a:t>
            </a:r>
            <a:endParaRPr lang="hu-HU" i="1" dirty="0" smtClean="0"/>
          </a:p>
          <a:p>
            <a:r>
              <a:rPr lang="hu-HU" dirty="0" smtClean="0"/>
              <a:t>Itt az operációs</a:t>
            </a:r>
            <a:r>
              <a:rPr lang="hu-HU" baseline="0" dirty="0" smtClean="0"/>
              <a:t> rendszer felett alakítunk ki elkülönített virtuális környezeteket (</a:t>
            </a:r>
            <a:r>
              <a:rPr lang="hu-HU" baseline="0" dirty="0" err="1" smtClean="0"/>
              <a:t>jail</a:t>
            </a:r>
            <a:r>
              <a:rPr lang="hu-HU" baseline="0" dirty="0" smtClean="0"/>
              <a:t>, </a:t>
            </a:r>
            <a:r>
              <a:rPr lang="hu-HU" baseline="0" dirty="0" err="1" smtClean="0"/>
              <a:t>container</a:t>
            </a:r>
            <a:r>
              <a:rPr lang="hu-HU" baseline="0" dirty="0" smtClean="0"/>
              <a:t>), amely közül mindegyik úgy érzékeli, hogy csak ő fut a kernel felett. Ehhez a kernel által biztosított – normális esetben </a:t>
            </a:r>
            <a:r>
              <a:rPr lang="hu-HU" baseline="0" dirty="0" err="1" smtClean="0"/>
              <a:t>singleton</a:t>
            </a:r>
            <a:r>
              <a:rPr lang="hu-HU" baseline="0" dirty="0" smtClean="0"/>
              <a:t> – erőforrásokat kell többszörözni minden környezethez. A megoldás változó mélységű lehet, van olyan, ahol csak a kernel látszik, van, olyan, ahol valamilyen közös magas szintű felhasználói-módú erőforrásokat is elérhetővé tesz minden izolált környezetben.</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19</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tantárggyal</a:t>
            </a:r>
            <a:r>
              <a:rPr lang="hu-HU" baseline="0" dirty="0" smtClean="0"/>
              <a:t> kapcsolatos adminisztratív kérdésekkel Micskei Zoltánt keressétek.</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2</a:t>
            </a:fld>
            <a:endParaRPr lang="hu-H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Igazából</a:t>
            </a:r>
            <a:r>
              <a:rPr lang="hu-HU" baseline="0" dirty="0" smtClean="0"/>
              <a:t> hagyományosan az </a:t>
            </a:r>
            <a:r>
              <a:rPr lang="hu-HU" baseline="0" dirty="0" err="1" smtClean="0"/>
              <a:t>OS-hez</a:t>
            </a:r>
            <a:r>
              <a:rPr lang="hu-HU" baseline="0" dirty="0" smtClean="0"/>
              <a:t> soroljuk, de nem a kernel, hanem felhasználói módban futó könyvtárak, folyamatok szolgáltatják az adott operációs rendszer magas szintű programkörnyezetét.</a:t>
            </a:r>
          </a:p>
          <a:p>
            <a:r>
              <a:rPr lang="hu-HU" baseline="0" dirty="0" smtClean="0"/>
              <a:t>Az „alkalmazás szintű virtualizáció” igazából a konténer alapú </a:t>
            </a:r>
            <a:r>
              <a:rPr lang="hu-HU" baseline="0" dirty="0" err="1" smtClean="0"/>
              <a:t>virtualizációk</a:t>
            </a:r>
            <a:r>
              <a:rPr lang="hu-HU" baseline="0" dirty="0" smtClean="0"/>
              <a:t> egy olyan esete, ahol a használati eset specifikusan csak egy-egy alkalmazás „becsomagolása”, az OS környezet összes többi része nincs izolált konténerben. Pl. MS Office használata telepítés, </a:t>
            </a:r>
            <a:r>
              <a:rPr lang="hu-HU" baseline="0" dirty="0" err="1" smtClean="0"/>
              <a:t>registry</a:t>
            </a:r>
            <a:r>
              <a:rPr lang="hu-HU" baseline="0" dirty="0" smtClean="0"/>
              <a:t> módosítás, stb. nélkül.</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20</a:t>
            </a:fld>
            <a:endParaRPr lang="hu-H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t>
            </a:r>
            <a:r>
              <a:rPr lang="hu-HU" dirty="0" err="1" smtClean="0"/>
              <a:t>Desktop</a:t>
            </a:r>
            <a:r>
              <a:rPr lang="hu-HU" dirty="0" smtClean="0"/>
              <a:t> virtualizáció”</a:t>
            </a:r>
            <a:r>
              <a:rPr lang="hu-HU" dirty="0" err="1" smtClean="0"/>
              <a:t>-nak</a:t>
            </a:r>
            <a:r>
              <a:rPr lang="hu-HU" baseline="0" dirty="0" smtClean="0"/>
              <a:t> szokták hívni azt az esetet, amikor a felhasználó számára nyújtott szolgáltatást (elsődlegesen grafikus felületen) távolítjuk el szolgáltatási igénybevételi ponttól. Jellemző eset, hogy a felhasználó </a:t>
            </a:r>
            <a:r>
              <a:rPr lang="hu-HU" baseline="0" dirty="0" err="1" smtClean="0"/>
              <a:t>desktop</a:t>
            </a:r>
            <a:r>
              <a:rPr lang="hu-HU" baseline="0" dirty="0" smtClean="0"/>
              <a:t> környezete valami szervergépen fut (akár valamilyen más, platform vagy OS szintű </a:t>
            </a:r>
            <a:r>
              <a:rPr lang="hu-HU" baseline="0" dirty="0" err="1" smtClean="0"/>
              <a:t>virtualizációs</a:t>
            </a:r>
            <a:r>
              <a:rPr lang="hu-HU" baseline="0" dirty="0" smtClean="0"/>
              <a:t> formával megvalósítva), a kezelőfelület távoli elérésére azonban vékonykliens gépeket használnak.</a:t>
            </a:r>
          </a:p>
          <a:p>
            <a:r>
              <a:rPr lang="hu-HU" baseline="0" dirty="0" smtClean="0"/>
              <a:t>Más esetben a szolgáltatás valamilyen hálózaton elérhető technikai szolgáltatás, webes felület stb. A manapság oly divatos „</a:t>
            </a:r>
            <a:r>
              <a:rPr lang="hu-HU" baseline="0" dirty="0" err="1" smtClean="0"/>
              <a:t>cloud</a:t>
            </a:r>
            <a:r>
              <a:rPr lang="hu-HU" baseline="0" dirty="0" smtClean="0"/>
              <a:t> </a:t>
            </a:r>
            <a:r>
              <a:rPr lang="hu-HU" baseline="0" dirty="0" err="1" smtClean="0"/>
              <a:t>computing</a:t>
            </a:r>
            <a:r>
              <a:rPr lang="hu-HU" baseline="0" dirty="0" smtClean="0"/>
              <a:t>” alapötlete, hogy a hálózati szolgáltatásoknál könnyen elfedhető, hogy valójában mely komponens biztosítja, ezt is egyfajta „</a:t>
            </a:r>
            <a:r>
              <a:rPr lang="hu-HU" baseline="0" dirty="0" err="1" smtClean="0"/>
              <a:t>virtualizációnak</a:t>
            </a:r>
            <a:r>
              <a:rPr lang="hu-HU" baseline="0" dirty="0" smtClean="0"/>
              <a:t>” szokták nevezni.</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21</a:t>
            </a:fld>
            <a:endParaRPr lang="hu-H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Természetesen ettől</a:t>
            </a:r>
            <a:r>
              <a:rPr lang="hu-HU" baseline="0" dirty="0" smtClean="0"/>
              <a:t> különböző felosztások is szoktak lenni, sok mindent sorolnak még be az egyes gyártók vagy emberek a virtualizáció fogalma alá.</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22</a:t>
            </a:fld>
            <a:endParaRPr lang="hu-H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b="0" dirty="0" smtClean="0"/>
              <a:t>A hardveres</a:t>
            </a:r>
            <a:r>
              <a:rPr lang="hu-HU" b="0" baseline="0" dirty="0" smtClean="0"/>
              <a:t> virtualizáció csak egy lehetséges technika a platform virtualizáció megvalósítására, kb. rész-egész viszonyban vannak. Lásd később…</a:t>
            </a:r>
            <a:br>
              <a:rPr lang="hu-HU" b="0" baseline="0" dirty="0" smtClean="0"/>
            </a:br>
            <a:r>
              <a:rPr lang="hu-HU" b="0" baseline="0" dirty="0" smtClean="0"/>
              <a:t>A hardver erőforrások megosztásának fogalmába általában belefér az, hogy nem pont azonos interfészen osztjuk meg az erőforrást, tehát lehet más CPU architektúra, más típusú periféria, de fontos megkülönböztetés, hogy nem képezünk belőle </a:t>
            </a:r>
            <a:r>
              <a:rPr lang="hu-HU" b="0" baseline="0" dirty="0" err="1" smtClean="0"/>
              <a:t>magasszintű</a:t>
            </a:r>
            <a:r>
              <a:rPr lang="hu-HU" b="0" baseline="0" dirty="0" smtClean="0"/>
              <a:t> logikai szolgáltatásokat, mint egy hagyományos OS teszi. Persze ez alól is lesznek kivételek, de nagyvonalakban ez igaz marad.</a:t>
            </a:r>
            <a:endParaRPr lang="hu-HU" b="0" dirty="0"/>
          </a:p>
        </p:txBody>
      </p:sp>
      <p:sp>
        <p:nvSpPr>
          <p:cNvPr id="4" name="Dia számának helye 3"/>
          <p:cNvSpPr>
            <a:spLocks noGrp="1"/>
          </p:cNvSpPr>
          <p:nvPr>
            <p:ph type="sldNum" sz="quarter" idx="10"/>
          </p:nvPr>
        </p:nvSpPr>
        <p:spPr/>
        <p:txBody>
          <a:bodyPr/>
          <a:lstStyle/>
          <a:p>
            <a:fld id="{3D86C690-4F62-4AFC-8745-06DC9BF07935}" type="slidenum">
              <a:rPr lang="hu-HU" smtClean="0"/>
              <a:pPr/>
              <a:t>23</a:t>
            </a:fld>
            <a:endParaRPr lang="hu-H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24</a:t>
            </a:fld>
            <a:endParaRPr lang="hu-HU" dirty="0"/>
          </a:p>
        </p:txBody>
      </p:sp>
    </p:spTree>
    <p:extLst>
      <p:ext uri="{BB962C8B-B14F-4D97-AF65-F5344CB8AC3E}">
        <p14:creationId xmlns:p14="http://schemas.microsoft.com/office/powerpoint/2010/main" val="243042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25</a:t>
            </a:fld>
            <a:endParaRPr lang="hu-HU" dirty="0"/>
          </a:p>
        </p:txBody>
      </p:sp>
    </p:spTree>
    <p:extLst>
      <p:ext uri="{BB962C8B-B14F-4D97-AF65-F5344CB8AC3E}">
        <p14:creationId xmlns:p14="http://schemas.microsoft.com/office/powerpoint/2010/main" val="2513225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26</a:t>
            </a:fld>
            <a:endParaRPr lang="hu-HU" dirty="0"/>
          </a:p>
        </p:txBody>
      </p:sp>
    </p:spTree>
    <p:extLst>
      <p:ext uri="{BB962C8B-B14F-4D97-AF65-F5344CB8AC3E}">
        <p14:creationId xmlns:p14="http://schemas.microsoft.com/office/powerpoint/2010/main" val="1955515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27</a:t>
            </a:fld>
            <a:endParaRPr lang="hu-HU" dirty="0"/>
          </a:p>
        </p:txBody>
      </p:sp>
    </p:spTree>
    <p:extLst>
      <p:ext uri="{BB962C8B-B14F-4D97-AF65-F5344CB8AC3E}">
        <p14:creationId xmlns:p14="http://schemas.microsoft.com/office/powerpoint/2010/main" val="3726537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28</a:t>
            </a:fld>
            <a:endParaRPr lang="hu-HU" dirty="0"/>
          </a:p>
        </p:txBody>
      </p:sp>
    </p:spTree>
    <p:extLst>
      <p:ext uri="{BB962C8B-B14F-4D97-AF65-F5344CB8AC3E}">
        <p14:creationId xmlns:p14="http://schemas.microsoft.com/office/powerpoint/2010/main" val="2346807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29</a:t>
            </a:fld>
            <a:endParaRPr lang="hu-HU" dirty="0"/>
          </a:p>
        </p:txBody>
      </p:sp>
    </p:spTree>
    <p:extLst>
      <p:ext uri="{BB962C8B-B14F-4D97-AF65-F5344CB8AC3E}">
        <p14:creationId xmlns:p14="http://schemas.microsoft.com/office/powerpoint/2010/main" val="2790285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3</a:t>
            </a:fld>
            <a:endParaRPr lang="hu-HU" dirty="0"/>
          </a:p>
        </p:txBody>
      </p:sp>
    </p:spTree>
    <p:extLst>
      <p:ext uri="{BB962C8B-B14F-4D97-AF65-F5344CB8AC3E}">
        <p14:creationId xmlns:p14="http://schemas.microsoft.com/office/powerpoint/2010/main" val="3288124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Bővebben: http://www.vm.ibm.com/history/</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30</a:t>
            </a:fld>
            <a:endParaRPr lang="hu-H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Ez jó</a:t>
            </a:r>
            <a:r>
              <a:rPr lang="hu-HU" baseline="0" dirty="0" smtClean="0"/>
              <a:t> lett volna, ha sikerül, de majd bepótoljuk</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31</a:t>
            </a:fld>
            <a:endParaRPr lang="hu-HU"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32</a:t>
            </a:fld>
            <a:endParaRPr lang="hu-HU" dirty="0"/>
          </a:p>
        </p:txBody>
      </p:sp>
    </p:spTree>
    <p:extLst>
      <p:ext uri="{BB962C8B-B14F-4D97-AF65-F5344CB8AC3E}">
        <p14:creationId xmlns:p14="http://schemas.microsoft.com/office/powerpoint/2010/main" val="87119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33</a:t>
            </a:fld>
            <a:endParaRPr lang="hu-HU" dirty="0"/>
          </a:p>
        </p:txBody>
      </p:sp>
    </p:spTree>
    <p:extLst>
      <p:ext uri="{BB962C8B-B14F-4D97-AF65-F5344CB8AC3E}">
        <p14:creationId xmlns:p14="http://schemas.microsoft.com/office/powerpoint/2010/main" val="1956682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4</a:t>
            </a:fld>
            <a:endParaRPr lang="hu-HU" dirty="0"/>
          </a:p>
        </p:txBody>
      </p:sp>
    </p:spTree>
    <p:extLst>
      <p:ext uri="{BB962C8B-B14F-4D97-AF65-F5344CB8AC3E}">
        <p14:creationId xmlns:p14="http://schemas.microsoft.com/office/powerpoint/2010/main" val="4131443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5</a:t>
            </a:fld>
            <a:endParaRPr lang="hu-HU" dirty="0"/>
          </a:p>
        </p:txBody>
      </p:sp>
    </p:spTree>
    <p:extLst>
      <p:ext uri="{BB962C8B-B14F-4D97-AF65-F5344CB8AC3E}">
        <p14:creationId xmlns:p14="http://schemas.microsoft.com/office/powerpoint/2010/main" val="238422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6</a:t>
            </a:fld>
            <a:endParaRPr lang="hu-HU" dirty="0"/>
          </a:p>
        </p:txBody>
      </p:sp>
    </p:spTree>
    <p:extLst>
      <p:ext uri="{BB962C8B-B14F-4D97-AF65-F5344CB8AC3E}">
        <p14:creationId xmlns:p14="http://schemas.microsoft.com/office/powerpoint/2010/main" val="1821615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7</a:t>
            </a:fld>
            <a:endParaRPr lang="hu-HU" dirty="0"/>
          </a:p>
        </p:txBody>
      </p:sp>
    </p:spTree>
    <p:extLst>
      <p:ext uri="{BB962C8B-B14F-4D97-AF65-F5344CB8AC3E}">
        <p14:creationId xmlns:p14="http://schemas.microsoft.com/office/powerpoint/2010/main" val="231275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8</a:t>
            </a:fld>
            <a:endParaRPr lang="hu-HU" dirty="0"/>
          </a:p>
        </p:txBody>
      </p:sp>
    </p:spTree>
    <p:extLst>
      <p:ext uri="{BB962C8B-B14F-4D97-AF65-F5344CB8AC3E}">
        <p14:creationId xmlns:p14="http://schemas.microsoft.com/office/powerpoint/2010/main" val="1746508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9</a:t>
            </a:fld>
            <a:endParaRPr lang="hu-HU"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374767"/>
            <a:ext cx="7772400" cy="1470025"/>
          </a:xfrm>
        </p:spPr>
        <p:txBody>
          <a:bodyPr/>
          <a:lstStyle/>
          <a:p>
            <a:r>
              <a:rPr lang="hu-HU" smtClean="0"/>
              <a:t>Mintacím szerkesztése</a:t>
            </a:r>
            <a:endParaRPr lang="hu-HU" dirty="0"/>
          </a:p>
        </p:txBody>
      </p:sp>
      <p:sp>
        <p:nvSpPr>
          <p:cNvPr id="3" name="Alcím 2"/>
          <p:cNvSpPr>
            <a:spLocks noGrp="1"/>
          </p:cNvSpPr>
          <p:nvPr>
            <p:ph type="subTitle" idx="1"/>
          </p:nvPr>
        </p:nvSpPr>
        <p:spPr>
          <a:xfrm>
            <a:off x="1371600" y="3246435"/>
            <a:ext cx="6400800" cy="127795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dirty="0"/>
          </a:p>
        </p:txBody>
      </p:sp>
      <p:sp>
        <p:nvSpPr>
          <p:cNvPr id="7" name="Rectangle 9"/>
          <p:cNvSpPr>
            <a:spLocks noChangeArrowheads="1"/>
          </p:cNvSpPr>
          <p:nvPr userDrawn="1"/>
        </p:nvSpPr>
        <p:spPr bwMode="auto">
          <a:xfrm>
            <a:off x="0" y="6356350"/>
            <a:ext cx="9144000" cy="501650"/>
          </a:xfrm>
          <a:prstGeom prst="rect">
            <a:avLst/>
          </a:prstGeom>
          <a:solidFill>
            <a:srgbClr val="762536"/>
          </a:solidFill>
          <a:ln w="12700">
            <a:noFill/>
            <a:miter lim="800000"/>
            <a:headEnd/>
            <a:tailEnd/>
          </a:ln>
          <a:effectLst/>
        </p:spPr>
        <p:txBody>
          <a:bodyPr wrap="none" anchor="ctr"/>
          <a:lstStyle/>
          <a:p>
            <a:endParaRPr lang="hu-HU" dirty="0"/>
          </a:p>
        </p:txBody>
      </p:sp>
      <p:sp>
        <p:nvSpPr>
          <p:cNvPr id="8" name="Text Box 10"/>
          <p:cNvSpPr txBox="1">
            <a:spLocks noChangeArrowheads="1"/>
          </p:cNvSpPr>
          <p:nvPr userDrawn="1"/>
        </p:nvSpPr>
        <p:spPr bwMode="auto">
          <a:xfrm>
            <a:off x="-17463" y="6413500"/>
            <a:ext cx="3649663" cy="396875"/>
          </a:xfrm>
          <a:prstGeom prst="rect">
            <a:avLst/>
          </a:prstGeom>
          <a:noFill/>
          <a:ln w="12700" algn="ctr">
            <a:noFill/>
            <a:miter lim="800000"/>
            <a:headEnd/>
            <a:tailEnd/>
          </a:ln>
          <a:effectLst/>
        </p:spPr>
        <p:txBody>
          <a:bodyPr>
            <a:spAutoFit/>
          </a:bodyPr>
          <a:lstStyle/>
          <a:p>
            <a:pPr algn="l" defTabSz="762000"/>
            <a:r>
              <a:rPr lang="hu-HU" sz="1000" b="1" dirty="0">
                <a:solidFill>
                  <a:schemeClr val="bg1"/>
                </a:solidFill>
                <a:latin typeface="+mn-lt"/>
              </a:rPr>
              <a:t>Budapesti Műszaki és Gazdaságtudományi Egyetem</a:t>
            </a:r>
          </a:p>
          <a:p>
            <a:pPr algn="l" defTabSz="762000"/>
            <a:r>
              <a:rPr lang="hu-HU" sz="1000" b="1" dirty="0">
                <a:solidFill>
                  <a:schemeClr val="bg1"/>
                </a:solidFill>
                <a:latin typeface="+mn-lt"/>
              </a:rPr>
              <a:t>Méréstechnika és Információs Rendszerek Tanszék</a:t>
            </a:r>
          </a:p>
        </p:txBody>
      </p:sp>
      <p:pic>
        <p:nvPicPr>
          <p:cNvPr id="9" name="Picture 18" descr="muegyetem_logo_bordo"/>
          <p:cNvPicPr>
            <a:picLocks noChangeAspect="1" noChangeArrowheads="1"/>
          </p:cNvPicPr>
          <p:nvPr userDrawn="1"/>
        </p:nvPicPr>
        <p:blipFill>
          <a:blip r:embed="rId2" cstate="print"/>
          <a:srcRect/>
          <a:stretch>
            <a:fillRect/>
          </a:stretch>
        </p:blipFill>
        <p:spPr bwMode="auto">
          <a:xfrm>
            <a:off x="7477125" y="6384925"/>
            <a:ext cx="1666875" cy="473075"/>
          </a:xfrm>
          <a:prstGeom prst="rect">
            <a:avLst/>
          </a:prstGeom>
          <a:noFill/>
        </p:spPr>
      </p:pic>
      <p:pic>
        <p:nvPicPr>
          <p:cNvPr id="10" name="Picture 2"/>
          <p:cNvPicPr>
            <a:picLocks noChangeAspect="1" noChangeArrowheads="1"/>
          </p:cNvPicPr>
          <p:nvPr userDrawn="1"/>
        </p:nvPicPr>
        <p:blipFill>
          <a:blip r:embed="rId3" cstate="print"/>
          <a:srcRect/>
          <a:stretch>
            <a:fillRect/>
          </a:stretch>
        </p:blipFill>
        <p:spPr bwMode="auto">
          <a:xfrm>
            <a:off x="3612622" y="5250846"/>
            <a:ext cx="1888860" cy="637307"/>
          </a:xfrm>
          <a:prstGeom prst="rect">
            <a:avLst/>
          </a:prstGeom>
          <a:noFill/>
          <a:ln w="9525">
            <a:noFill/>
            <a:miter lim="800000"/>
            <a:headEnd/>
            <a:tailEnd/>
          </a:ln>
          <a:effectLst/>
        </p:spPr>
      </p:pic>
      <p:sp>
        <p:nvSpPr>
          <p:cNvPr id="11" name="Rectangle 20"/>
          <p:cNvSpPr>
            <a:spLocks noChangeArrowheads="1"/>
          </p:cNvSpPr>
          <p:nvPr userDrawn="1"/>
        </p:nvSpPr>
        <p:spPr bwMode="auto">
          <a:xfrm>
            <a:off x="0" y="0"/>
            <a:ext cx="9144000" cy="501650"/>
          </a:xfrm>
          <a:prstGeom prst="rect">
            <a:avLst/>
          </a:prstGeom>
          <a:solidFill>
            <a:srgbClr val="762536"/>
          </a:solidFill>
          <a:ln w="12700">
            <a:noFill/>
            <a:miter lim="800000"/>
            <a:headEnd/>
            <a:tailEnd/>
          </a:ln>
          <a:effectLst/>
        </p:spPr>
        <p:txBody>
          <a:bodyPr wrap="none" anchor="ctr"/>
          <a:lstStyle/>
          <a:p>
            <a:endParaRPr lang="hu-H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ia számának helye 6"/>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lvl1pPr algn="ctr">
              <a:defRPr sz="1200">
                <a:solidFill>
                  <a:schemeClr val="bg1"/>
                </a:solidFill>
              </a:defRPr>
            </a:lvl1pPr>
          </a:lstStyle>
          <a:p>
            <a:fld id="{3D86C690-4F62-4AFC-8745-06DC9BF07935}" type="slidenum">
              <a:rPr lang="hu-HU" smtClean="0"/>
              <a:pPr/>
              <a:t>‹#›</a:t>
            </a:fld>
            <a:endParaRPr lang="hu-H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8596" y="2844792"/>
            <a:ext cx="7776000" cy="1362075"/>
          </a:xfrm>
        </p:spPr>
        <p:txBody>
          <a:bodyPr anchor="ctr"/>
          <a:lstStyle>
            <a:lvl1pPr algn="ctr">
              <a:defRPr sz="4000" b="1" cap="none" baseline="0"/>
            </a:lvl1pPr>
          </a:lstStyle>
          <a:p>
            <a:r>
              <a:rPr lang="hu-HU" smtClean="0"/>
              <a:t>Mintacím szerkesztése</a:t>
            </a:r>
            <a:endParaRPr lang="hu-HU" dirty="0"/>
          </a:p>
        </p:txBody>
      </p:sp>
      <p:sp>
        <p:nvSpPr>
          <p:cNvPr id="3" name="Szöveg helye 2"/>
          <p:cNvSpPr>
            <a:spLocks noGrp="1"/>
          </p:cNvSpPr>
          <p:nvPr>
            <p:ph type="body" idx="1"/>
          </p:nvPr>
        </p:nvSpPr>
        <p:spPr>
          <a:xfrm>
            <a:off x="628596" y="4195773"/>
            <a:ext cx="7772400" cy="1500187"/>
          </a:xfrm>
          <a:ln>
            <a:solidFill>
              <a:srgbClr val="000000"/>
            </a:solidFill>
          </a:ln>
        </p:spPr>
        <p:txBody>
          <a:bodyPr anchor="ct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117414" y="836578"/>
            <a:ext cx="4378386" cy="5513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Tartalom helye 3"/>
          <p:cNvSpPr>
            <a:spLocks noGrp="1"/>
          </p:cNvSpPr>
          <p:nvPr>
            <p:ph sz="half" idx="2"/>
          </p:nvPr>
        </p:nvSpPr>
        <p:spPr>
          <a:xfrm>
            <a:off x="4648199" y="836577"/>
            <a:ext cx="4341873" cy="5513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Dia számának helye 6"/>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lvl1pPr algn="ctr">
              <a:defRPr sz="1200">
                <a:solidFill>
                  <a:schemeClr val="bg1"/>
                </a:solidFill>
              </a:defRPr>
            </a:lvl1pPr>
          </a:lstStyle>
          <a:p>
            <a:fld id="{3D86C690-4F62-4AFC-8745-06DC9BF07935}" type="slidenum">
              <a:rPr lang="hu-HU" smtClean="0"/>
              <a:pPr/>
              <a:t>‹#›</a:t>
            </a:fld>
            <a:endParaRPr lang="hu-H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3" name="Tartalom helye 2"/>
          <p:cNvSpPr>
            <a:spLocks noGrp="1"/>
          </p:cNvSpPr>
          <p:nvPr>
            <p:ph idx="1"/>
          </p:nvPr>
        </p:nvSpPr>
        <p:spPr>
          <a:xfrm>
            <a:off x="117413" y="1019142"/>
            <a:ext cx="8872659" cy="5367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1650960" y="0"/>
            <a:ext cx="7493040" cy="720000"/>
          </a:xfrm>
          <a:ln w="19050">
            <a:noFill/>
          </a:ln>
        </p:spPr>
        <p:txBody>
          <a:bodyPr anchor="ctr">
            <a:noAutofit/>
          </a:bodyPr>
          <a:lstStyle>
            <a:lvl1pPr marL="0" indent="0">
              <a:buNone/>
              <a:defRPr sz="4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Téglalap 4"/>
          <p:cNvSpPr/>
          <p:nvPr userDrawn="1"/>
        </p:nvSpPr>
        <p:spPr>
          <a:xfrm>
            <a:off x="0" y="0"/>
            <a:ext cx="1679597" cy="730260"/>
          </a:xfrm>
          <a:prstGeom prst="rect">
            <a:avLst/>
          </a:prstGeom>
          <a:solidFill>
            <a:srgbClr val="762536"/>
          </a:solidFill>
          <a:ln>
            <a:noFill/>
          </a:ln>
        </p:spPr>
        <p:style>
          <a:lnRef idx="2">
            <a:schemeClr val="dk1"/>
          </a:lnRef>
          <a:fillRef idx="1">
            <a:schemeClr val="lt1"/>
          </a:fillRef>
          <a:effectRef idx="0">
            <a:schemeClr val="dk1"/>
          </a:effectRef>
          <a:fontRef idx="minor">
            <a:schemeClr val="dk1"/>
          </a:fontRef>
        </p:style>
        <p:txBody>
          <a:bodyPr rtlCol="0" anchor="ctr"/>
          <a:lstStyle/>
          <a:p>
            <a:pPr marL="0" algn="ctr" defTabSz="914400" rtl="0" eaLnBrk="1" latinLnBrk="0" hangingPunct="1"/>
            <a:r>
              <a:rPr lang="hu-HU" sz="4000" dirty="0" smtClean="0">
                <a:solidFill>
                  <a:schemeClr val="bg1"/>
                </a:solidFill>
              </a:rPr>
              <a:t>DEMO</a:t>
            </a:r>
          </a:p>
        </p:txBody>
      </p:sp>
      <p:cxnSp>
        <p:nvCxnSpPr>
          <p:cNvPr id="7" name="Egyenes összekötő 6"/>
          <p:cNvCxnSpPr/>
          <p:nvPr userDrawn="1"/>
        </p:nvCxnSpPr>
        <p:spPr>
          <a:xfrm>
            <a:off x="0" y="727038"/>
            <a:ext cx="9136125"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ia számának helye 6"/>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lvl1pPr algn="ctr">
              <a:defRPr sz="1200">
                <a:solidFill>
                  <a:schemeClr val="bg1"/>
                </a:solidFill>
              </a:defRPr>
            </a:lvl1pPr>
          </a:lstStyle>
          <a:p>
            <a:fld id="{3D86C690-4F62-4AFC-8745-06DC9BF07935}"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0" y="0"/>
            <a:ext cx="9144000" cy="720000"/>
          </a:xfrm>
          <a:prstGeom prst="rect">
            <a:avLst/>
          </a:prstGeom>
          <a:solidFill>
            <a:srgbClr val="762536"/>
          </a:solidFill>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142844" y="857232"/>
            <a:ext cx="8858312" cy="5529321"/>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7" name="Rectangle 22"/>
          <p:cNvSpPr>
            <a:spLocks noChangeArrowheads="1"/>
          </p:cNvSpPr>
          <p:nvPr/>
        </p:nvSpPr>
        <p:spPr bwMode="auto">
          <a:xfrm>
            <a:off x="0" y="6477000"/>
            <a:ext cx="9144000" cy="381000"/>
          </a:xfrm>
          <a:prstGeom prst="rect">
            <a:avLst/>
          </a:prstGeom>
          <a:gradFill flip="none" rotWithShape="1">
            <a:gsLst>
              <a:gs pos="0">
                <a:srgbClr val="762536"/>
              </a:gs>
              <a:gs pos="50000">
                <a:srgbClr val="762536"/>
              </a:gs>
              <a:gs pos="100000">
                <a:srgbClr val="A3334B"/>
              </a:gs>
            </a:gsLst>
            <a:lin ang="0" scaled="1"/>
            <a:tileRect/>
          </a:gradFill>
          <a:ln w="9525">
            <a:noFill/>
            <a:miter lim="800000"/>
            <a:headEnd/>
            <a:tailEnd/>
          </a:ln>
          <a:effectLst/>
        </p:spPr>
        <p:txBody>
          <a:bodyPr wrap="none" anchor="ctr"/>
          <a:lstStyle/>
          <a:p>
            <a:endParaRPr lang="hu-HU" dirty="0"/>
          </a:p>
        </p:txBody>
      </p:sp>
      <p:pic>
        <p:nvPicPr>
          <p:cNvPr id="8" name="Picture 41" descr="muegyetem_logo_bordo"/>
          <p:cNvPicPr>
            <a:picLocks noChangeAspect="1" noChangeArrowheads="1"/>
          </p:cNvPicPr>
          <p:nvPr/>
        </p:nvPicPr>
        <p:blipFill>
          <a:blip r:embed="rId8" cstate="print"/>
          <a:srcRect/>
          <a:stretch>
            <a:fillRect/>
          </a:stretch>
        </p:blipFill>
        <p:spPr bwMode="auto">
          <a:xfrm>
            <a:off x="0" y="6486299"/>
            <a:ext cx="1269711" cy="360000"/>
          </a:xfrm>
          <a:prstGeom prst="rect">
            <a:avLst/>
          </a:prstGeom>
          <a:noFill/>
        </p:spPr>
      </p:pic>
      <p:pic>
        <p:nvPicPr>
          <p:cNvPr id="9" name="Kép 8" descr="ftsrg_logo_new-transparent.png"/>
          <p:cNvPicPr>
            <a:picLocks noChangeAspect="1"/>
          </p:cNvPicPr>
          <p:nvPr/>
        </p:nvPicPr>
        <p:blipFill>
          <a:blip r:embed="rId9" cstate="print"/>
          <a:stretch>
            <a:fillRect/>
          </a:stretch>
        </p:blipFill>
        <p:spPr>
          <a:xfrm>
            <a:off x="8040735" y="6498024"/>
            <a:ext cx="1066973" cy="36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Lst>
  <p:hf hdr="0" ftr="0" dt="0"/>
  <p:txStyles>
    <p:titleStyle>
      <a:lvl1pPr algn="ctr" defTabSz="914400" rtl="0" eaLnBrk="1" latinLnBrk="0" hangingPunct="1">
        <a:spcBef>
          <a:spcPct val="0"/>
        </a:spcBef>
        <a:buNone/>
        <a:defRPr sz="4000" kern="1200">
          <a:solidFill>
            <a:srgbClr val="F8F8F8"/>
          </a:solidFill>
          <a:latin typeface="+mj-lt"/>
          <a:ea typeface="+mj-ea"/>
          <a:cs typeface="+mj-cs"/>
        </a:defRPr>
      </a:lvl1pPr>
    </p:titleStyle>
    <p:bodyStyle>
      <a:lvl1pPr marL="342900" indent="-342900" algn="l" defTabSz="914400" rtl="0" eaLnBrk="1" latinLnBrk="0" hangingPunct="1">
        <a:spcBef>
          <a:spcPct val="20000"/>
        </a:spcBef>
        <a:buClr>
          <a:srgbClr val="76253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62536"/>
        </a:buClr>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6253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6253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6253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3.jpeg"/><Relationship Id="rId5" Type="http://schemas.openxmlformats.org/officeDocument/2006/relationships/diagramQuickStyle" Target="../diagrams/quickStyle2.xml"/><Relationship Id="rId10" Type="http://schemas.openxmlformats.org/officeDocument/2006/relationships/hyperlink" Target="http://upload.wikimedia.org/wikipedia/hu/5/56/Sch%C3%B6nherz_Qpa.jpg" TargetMode="External"/><Relationship Id="rId4" Type="http://schemas.openxmlformats.org/officeDocument/2006/relationships/diagramLayout" Target="../diagrams/layout2.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7.png"/><Relationship Id="rId5" Type="http://schemas.openxmlformats.org/officeDocument/2006/relationships/diagramQuickStyle" Target="../diagrams/quickStyle3.xml"/><Relationship Id="rId10" Type="http://schemas.openxmlformats.org/officeDocument/2006/relationships/image" Target="../media/image16.wmf"/><Relationship Id="rId4" Type="http://schemas.openxmlformats.org/officeDocument/2006/relationships/diagramLayout" Target="../diagrams/layout3.xm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mit.bme.hu/~micskeiz/"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mit.bme.hu/~szatmari/" TargetMode="External"/><Relationship Id="rId4" Type="http://schemas.openxmlformats.org/officeDocument/2006/relationships/hyperlink" Target="http://mit.bme.hu/~kovi/" TargetMode="Externa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inf.mit.bme.h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www.virtualization.info/" TargetMode="External"/><Relationship Id="rId7" Type="http://schemas.openxmlformats.org/officeDocument/2006/relationships/hyperlink" Target="http://blogs.technet.com/b/virtualization/"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blogs.msdn.com/virtual_pc_guy/rss.xml" TargetMode="External"/><Relationship Id="rId5" Type="http://schemas.openxmlformats.org/officeDocument/2006/relationships/hyperlink" Target="http://www.vmware.com/vmtn/planet/vmware/rss20.xml" TargetMode="External"/><Relationship Id="rId4" Type="http://schemas.openxmlformats.org/officeDocument/2006/relationships/hyperlink" Target="http://www.cloudcomputing.info/"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nf.mit.bme.hu/edu/courses/virttech"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fontScale="90000"/>
          </a:bodyPr>
          <a:lstStyle/>
          <a:p>
            <a:r>
              <a:rPr lang="hu-HU" dirty="0" smtClean="0"/>
              <a:t>Bevezető, </a:t>
            </a:r>
            <a:br>
              <a:rPr lang="hu-HU" dirty="0" smtClean="0"/>
            </a:br>
            <a:r>
              <a:rPr lang="hu-HU" dirty="0" smtClean="0"/>
              <a:t>Virtualizációs technológiák áttekintése</a:t>
            </a:r>
            <a:endParaRPr lang="hu-HU" dirty="0"/>
          </a:p>
        </p:txBody>
      </p:sp>
      <p:sp>
        <p:nvSpPr>
          <p:cNvPr id="3" name="Alcím 2"/>
          <p:cNvSpPr>
            <a:spLocks noGrp="1"/>
          </p:cNvSpPr>
          <p:nvPr>
            <p:ph type="subTitle" idx="1"/>
          </p:nvPr>
        </p:nvSpPr>
        <p:spPr/>
        <p:txBody>
          <a:bodyPr/>
          <a:lstStyle/>
          <a:p>
            <a:r>
              <a:rPr lang="hu-HU" dirty="0" smtClean="0"/>
              <a:t>Micskei Zoltán, Tóth Dániel</a:t>
            </a:r>
            <a:endParaRPr lang="hu-HU" dirty="0"/>
          </a:p>
        </p:txBody>
      </p:sp>
      <p:sp>
        <p:nvSpPr>
          <p:cNvPr id="4" name="Szövegdoboz 3"/>
          <p:cNvSpPr txBox="1"/>
          <p:nvPr/>
        </p:nvSpPr>
        <p:spPr>
          <a:xfrm>
            <a:off x="0" y="0"/>
            <a:ext cx="9144000" cy="492443"/>
          </a:xfrm>
          <a:prstGeom prst="rect">
            <a:avLst/>
          </a:prstGeom>
          <a:noFill/>
        </p:spPr>
        <p:txBody>
          <a:bodyPr wrap="square" rtlCol="0">
            <a:spAutoFit/>
          </a:bodyPr>
          <a:lstStyle/>
          <a:p>
            <a:pPr algn="ctr"/>
            <a:r>
              <a:rPr lang="hu-HU" sz="2600" dirty="0" err="1" smtClean="0">
                <a:solidFill>
                  <a:schemeClr val="bg1"/>
                </a:solidFill>
              </a:rPr>
              <a:t>Virtualizációs</a:t>
            </a:r>
            <a:r>
              <a:rPr lang="hu-HU" sz="2600" dirty="0" smtClean="0">
                <a:solidFill>
                  <a:schemeClr val="bg1"/>
                </a:solidFill>
              </a:rPr>
              <a:t> technológiák és alkalmazásaik</a:t>
            </a:r>
            <a:endParaRPr lang="hu-HU" sz="2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félév menete</a:t>
            </a:r>
            <a:endParaRPr lang="hu-HU" dirty="0"/>
          </a:p>
        </p:txBody>
      </p:sp>
      <p:graphicFrame>
        <p:nvGraphicFramePr>
          <p:cNvPr id="4" name="Diagram 3"/>
          <p:cNvGraphicFramePr/>
          <p:nvPr>
            <p:extLst>
              <p:ext uri="{D42A27DB-BD31-4B8C-83A1-F6EECF244321}">
                <p14:modId xmlns:p14="http://schemas.microsoft.com/office/powerpoint/2010/main" val="533055596"/>
              </p:ext>
            </p:extLst>
          </p:nvPr>
        </p:nvGraphicFramePr>
        <p:xfrm>
          <a:off x="214282" y="857232"/>
          <a:ext cx="8786874"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Csoportba foglalás 4"/>
          <p:cNvGrpSpPr/>
          <p:nvPr/>
        </p:nvGrpSpPr>
        <p:grpSpPr>
          <a:xfrm>
            <a:off x="642910" y="2357430"/>
            <a:ext cx="1189135" cy="1088583"/>
            <a:chOff x="6031054" y="3834164"/>
            <a:chExt cx="2067973" cy="1893107"/>
          </a:xfrm>
        </p:grpSpPr>
        <p:sp>
          <p:nvSpPr>
            <p:cNvPr id="6" name="Lekerekített téglalap 5"/>
            <p:cNvSpPr/>
            <p:nvPr/>
          </p:nvSpPr>
          <p:spPr bwMode="auto">
            <a:xfrm>
              <a:off x="6031054" y="3834164"/>
              <a:ext cx="1928826" cy="1357322"/>
            </a:xfrm>
            <a:prstGeom prst="roundRect">
              <a:avLst/>
            </a:prstGeom>
            <a:solidFill>
              <a:schemeClr val="tx1">
                <a:lumMod val="50000"/>
                <a:lumOff val="50000"/>
              </a:schemeClr>
            </a:solidFill>
            <a:ln>
              <a:headEnd type="none" w="med" len="med"/>
              <a:tailEnd type="none" w="med" len="med"/>
            </a:ln>
            <a:scene3d>
              <a:camera prst="orthographicFront">
                <a:rot lat="1200000" lon="1200000" rev="0"/>
              </a:camera>
              <a:lightRig rig="balanced" dir="t">
                <a:rot lat="0" lon="0" rev="0"/>
              </a:lightRig>
            </a:scene3d>
            <a:sp3d extrusionH="127000" prstMaterial="softEdge">
              <a:bevelT w="184150" h="25400" prst="hardEdge"/>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smtClean="0">
                <a:solidFill>
                  <a:schemeClr val="bg1"/>
                </a:solidFill>
              </a:endParaRPr>
            </a:p>
          </p:txBody>
        </p:sp>
        <p:sp>
          <p:nvSpPr>
            <p:cNvPr id="7" name="Lekerekített téglalap 6"/>
            <p:cNvSpPr/>
            <p:nvPr/>
          </p:nvSpPr>
          <p:spPr bwMode="auto">
            <a:xfrm>
              <a:off x="6181527" y="3979451"/>
              <a:ext cx="1615044" cy="1056904"/>
            </a:xfrm>
            <a:prstGeom prst="roundRect">
              <a:avLst>
                <a:gd name="adj" fmla="val 5981"/>
              </a:avLst>
            </a:prstGeom>
            <a:gradFill flip="none" rotWithShape="1">
              <a:gsLst>
                <a:gs pos="0">
                  <a:srgbClr val="8488C4"/>
                </a:gs>
                <a:gs pos="83000">
                  <a:srgbClr val="C3D1FF"/>
                </a:gs>
              </a:gsLst>
              <a:lin ang="5400000" scaled="1"/>
              <a:tileRect/>
            </a:gradFill>
            <a:ln>
              <a:noFill/>
              <a:headEnd type="none" w="med" len="med"/>
              <a:tailEnd type="none" w="med" len="med"/>
            </a:ln>
            <a:scene3d>
              <a:camera prst="orthographicFront">
                <a:rot lat="1200000" lon="1200000" rev="0"/>
              </a:camera>
              <a:lightRig rig="threePt" dir="t"/>
            </a:scene3d>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smtClean="0">
                <a:solidFill>
                  <a:schemeClr val="bg1"/>
                </a:solidFill>
              </a:endParaRPr>
            </a:p>
          </p:txBody>
        </p:sp>
        <p:sp>
          <p:nvSpPr>
            <p:cNvPr id="8" name="Téglalap 7"/>
            <p:cNvSpPr/>
            <p:nvPr/>
          </p:nvSpPr>
          <p:spPr bwMode="auto">
            <a:xfrm>
              <a:off x="6181527" y="5191486"/>
              <a:ext cx="1421163" cy="535785"/>
            </a:xfrm>
            <a:prstGeom prst="rect">
              <a:avLst/>
            </a:prstGeom>
            <a:solidFill>
              <a:schemeClr val="bg1">
                <a:lumMod val="65000"/>
              </a:schemeClr>
            </a:solidFill>
            <a:ln>
              <a:headEnd type="none" w="med" len="med"/>
              <a:tailEnd type="none" w="med" len="med"/>
            </a:ln>
            <a:scene3d>
              <a:camera prst="orthographicFront">
                <a:rot lat="18331870" lon="2163153" rev="19320000"/>
              </a:camera>
              <a:lightRig rig="threePt" dir="t">
                <a:rot lat="0" lon="0" rev="1500000"/>
              </a:lightRig>
            </a:scene3d>
            <a:sp3d extrusionH="19050" prstMaterial="plastic">
              <a:bevelT w="50800" h="31750"/>
            </a:sp3d>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normAutofit fontScale="8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smtClean="0">
                <a:solidFill>
                  <a:schemeClr val="bg1"/>
                </a:solidFill>
              </a:endParaRPr>
            </a:p>
          </p:txBody>
        </p:sp>
        <p:sp>
          <p:nvSpPr>
            <p:cNvPr id="9" name="Ellipszis 8"/>
            <p:cNvSpPr/>
            <p:nvPr/>
          </p:nvSpPr>
          <p:spPr bwMode="auto">
            <a:xfrm>
              <a:off x="7894575" y="5324981"/>
              <a:ext cx="204452" cy="248163"/>
            </a:xfrm>
            <a:prstGeom prst="ellipse">
              <a:avLst/>
            </a:prstGeom>
            <a:solidFill>
              <a:schemeClr val="bg1">
                <a:lumMod val="65000"/>
              </a:schemeClr>
            </a:solidFill>
            <a:ln>
              <a:headEnd type="none" w="med" len="med"/>
              <a:tailEnd type="none" w="med" len="med"/>
            </a:ln>
            <a:scene3d>
              <a:camera prst="orthographicFront">
                <a:rot lat="18600000" lon="1200000" rev="0"/>
              </a:camera>
              <a:lightRig rig="threePt" dir="t">
                <a:rot lat="0" lon="0" rev="2400000"/>
              </a:lightRig>
            </a:scene3d>
            <a:sp3d extrusionH="19050">
              <a:bevelT w="63500" h="25400"/>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smtClean="0">
                <a:solidFill>
                  <a:schemeClr val="bg1"/>
                </a:solidFill>
              </a:endParaRPr>
            </a:p>
          </p:txBody>
        </p:sp>
      </p:grpSp>
      <p:pic>
        <p:nvPicPr>
          <p:cNvPr id="1026" name="Picture 2"/>
          <p:cNvPicPr>
            <a:picLocks noChangeAspect="1" noChangeArrowheads="1"/>
          </p:cNvPicPr>
          <p:nvPr/>
        </p:nvPicPr>
        <p:blipFill>
          <a:blip r:embed="rId8" cstate="print"/>
          <a:srcRect/>
          <a:stretch>
            <a:fillRect/>
          </a:stretch>
        </p:blipFill>
        <p:spPr bwMode="auto">
          <a:xfrm>
            <a:off x="500034" y="3857628"/>
            <a:ext cx="742950" cy="962024"/>
          </a:xfrm>
          <a:prstGeom prst="rect">
            <a:avLst/>
          </a:prstGeom>
          <a:noFill/>
          <a:ln w="9525">
            <a:noFill/>
            <a:miter lim="800000"/>
            <a:headEnd/>
            <a:tailEnd/>
          </a:ln>
        </p:spPr>
      </p:pic>
      <p:pic>
        <p:nvPicPr>
          <p:cNvPr id="10" name="Picture 2"/>
          <p:cNvPicPr>
            <a:picLocks noChangeAspect="1" noChangeArrowheads="1"/>
          </p:cNvPicPr>
          <p:nvPr/>
        </p:nvPicPr>
        <p:blipFill>
          <a:blip r:embed="rId8" cstate="print"/>
          <a:srcRect/>
          <a:stretch>
            <a:fillRect/>
          </a:stretch>
        </p:blipFill>
        <p:spPr bwMode="auto">
          <a:xfrm>
            <a:off x="1214414" y="3857628"/>
            <a:ext cx="742950" cy="962024"/>
          </a:xfrm>
          <a:prstGeom prst="rect">
            <a:avLst/>
          </a:prstGeom>
          <a:noFill/>
          <a:ln w="9525">
            <a:noFill/>
            <a:miter lim="800000"/>
            <a:headEnd/>
            <a:tailEnd/>
          </a:ln>
        </p:spPr>
      </p:pic>
      <p:pic>
        <p:nvPicPr>
          <p:cNvPr id="1027" name="Picture 3"/>
          <p:cNvPicPr>
            <a:picLocks noChangeAspect="1" noChangeArrowheads="1"/>
          </p:cNvPicPr>
          <p:nvPr/>
        </p:nvPicPr>
        <p:blipFill>
          <a:blip r:embed="rId9" cstate="print"/>
          <a:srcRect/>
          <a:stretch>
            <a:fillRect/>
          </a:stretch>
        </p:blipFill>
        <p:spPr bwMode="auto">
          <a:xfrm>
            <a:off x="679227" y="5225938"/>
            <a:ext cx="1000132" cy="978390"/>
          </a:xfrm>
          <a:prstGeom prst="rect">
            <a:avLst/>
          </a:prstGeom>
          <a:noFill/>
          <a:ln w="9525">
            <a:noFill/>
            <a:miter lim="800000"/>
            <a:headEnd/>
            <a:tailEnd/>
          </a:ln>
        </p:spPr>
      </p:pic>
      <p:pic>
        <p:nvPicPr>
          <p:cNvPr id="1029" name="Picture 5" descr="http://upload.wikimedia.org/wikipedia/hu/thumb/5/56/Sch%C3%B6nherz_Qpa.jpg/399px-Sch%C3%B6nherz_Qpa.jpg">
            <a:hlinkClick r:id="rId10"/>
          </p:cNvPr>
          <p:cNvPicPr>
            <a:picLocks noChangeAspect="1" noChangeArrowheads="1"/>
          </p:cNvPicPr>
          <p:nvPr/>
        </p:nvPicPr>
        <p:blipFill>
          <a:blip r:embed="rId11" cstate="print"/>
          <a:srcRect l="-5026" t="-1" r="-5559" b="19642"/>
          <a:stretch>
            <a:fillRect/>
          </a:stretch>
        </p:blipFill>
        <p:spPr bwMode="auto">
          <a:xfrm>
            <a:off x="708396" y="1000108"/>
            <a:ext cx="946550" cy="996858"/>
          </a:xfrm>
          <a:prstGeom prst="rect">
            <a:avLst/>
          </a:prstGeom>
          <a:noFill/>
        </p:spPr>
      </p:pic>
      <p:sp>
        <p:nvSpPr>
          <p:cNvPr id="13" name="Dia számának helye 12"/>
          <p:cNvSpPr>
            <a:spLocks noGrp="1"/>
          </p:cNvSpPr>
          <p:nvPr>
            <p:ph type="sldNum" sz="quarter" idx="5"/>
          </p:nvPr>
        </p:nvSpPr>
        <p:spPr/>
        <p:txBody>
          <a:bodyPr/>
          <a:lstStyle/>
          <a:p>
            <a:fld id="{3D86C690-4F62-4AFC-8745-06DC9BF07935}" type="slidenum">
              <a:rPr lang="hu-HU" smtClean="0"/>
              <a:pPr/>
              <a:t>10</a:t>
            </a:fld>
            <a:endParaRPr lang="hu-H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félév menete</a:t>
            </a:r>
            <a:endParaRPr lang="hu-HU" dirty="0"/>
          </a:p>
        </p:txBody>
      </p:sp>
      <p:graphicFrame>
        <p:nvGraphicFramePr>
          <p:cNvPr id="4" name="Diagram 3"/>
          <p:cNvGraphicFramePr/>
          <p:nvPr>
            <p:extLst>
              <p:ext uri="{D42A27DB-BD31-4B8C-83A1-F6EECF244321}">
                <p14:modId xmlns:p14="http://schemas.microsoft.com/office/powerpoint/2010/main" val="3663214455"/>
              </p:ext>
            </p:extLst>
          </p:nvPr>
        </p:nvGraphicFramePr>
        <p:xfrm>
          <a:off x="214282" y="857232"/>
          <a:ext cx="8786874"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5842" name="Picture 2" descr="http://upload.wikimedia.org/wikipedia/commons/3/3e/Tux-G2.png"/>
          <p:cNvPicPr>
            <a:picLocks noChangeAspect="1" noChangeArrowheads="1"/>
          </p:cNvPicPr>
          <p:nvPr/>
        </p:nvPicPr>
        <p:blipFill>
          <a:blip r:embed="rId8" cstate="print"/>
          <a:srcRect r="-1252" b="39874"/>
          <a:stretch>
            <a:fillRect/>
          </a:stretch>
        </p:blipFill>
        <p:spPr bwMode="auto">
          <a:xfrm>
            <a:off x="539552" y="2398357"/>
            <a:ext cx="1536903" cy="1000132"/>
          </a:xfrm>
          <a:prstGeom prst="rect">
            <a:avLst/>
          </a:prstGeom>
          <a:noFill/>
        </p:spPr>
      </p:pic>
      <p:sp>
        <p:nvSpPr>
          <p:cNvPr id="5" name="Téglalap 4"/>
          <p:cNvSpPr/>
          <p:nvPr/>
        </p:nvSpPr>
        <p:spPr>
          <a:xfrm>
            <a:off x="860273" y="2428868"/>
            <a:ext cx="71438" cy="1000132"/>
          </a:xfrm>
          <a:prstGeom prst="rect">
            <a:avLst/>
          </a:prstGeom>
          <a:solidFill>
            <a:schemeClr val="accent4">
              <a:lumMod val="60000"/>
              <a:lumOff val="4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6" name="Téglalap 5"/>
          <p:cNvSpPr/>
          <p:nvPr/>
        </p:nvSpPr>
        <p:spPr>
          <a:xfrm>
            <a:off x="1288901" y="2428868"/>
            <a:ext cx="71438" cy="1000132"/>
          </a:xfrm>
          <a:prstGeom prst="rect">
            <a:avLst/>
          </a:prstGeom>
          <a:solidFill>
            <a:schemeClr val="accent4">
              <a:lumMod val="60000"/>
              <a:lumOff val="4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7" name="Téglalap 6"/>
          <p:cNvSpPr/>
          <p:nvPr/>
        </p:nvSpPr>
        <p:spPr>
          <a:xfrm>
            <a:off x="1717529" y="2428868"/>
            <a:ext cx="71438" cy="1000132"/>
          </a:xfrm>
          <a:prstGeom prst="rect">
            <a:avLst/>
          </a:prstGeom>
          <a:solidFill>
            <a:schemeClr val="accent4">
              <a:lumMod val="60000"/>
              <a:lumOff val="4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pic>
        <p:nvPicPr>
          <p:cNvPr id="35843" name="Picture 3" descr="C:\Documents and Settings\xmi\Local Settings\Temporary Internet Files\Content.IE5\4NOIA8VY\MCj04326250000[1].png"/>
          <p:cNvPicPr>
            <a:picLocks noChangeAspect="1" noChangeArrowheads="1"/>
          </p:cNvPicPr>
          <p:nvPr/>
        </p:nvPicPr>
        <p:blipFill>
          <a:blip r:embed="rId9" cstate="print"/>
          <a:srcRect/>
          <a:stretch>
            <a:fillRect/>
          </a:stretch>
        </p:blipFill>
        <p:spPr bwMode="auto">
          <a:xfrm>
            <a:off x="683568" y="980728"/>
            <a:ext cx="999981" cy="999981"/>
          </a:xfrm>
          <a:prstGeom prst="rect">
            <a:avLst/>
          </a:prstGeom>
          <a:noFill/>
        </p:spPr>
      </p:pic>
      <p:pic>
        <p:nvPicPr>
          <p:cNvPr id="35844" name="Picture 4" descr="C:\Documents and Settings\xmi\Local Settings\Temporary Internet Files\Content.IE5\4T9WVUIV\MCj04039910000[1].wmf"/>
          <p:cNvPicPr>
            <a:picLocks noChangeAspect="1" noChangeArrowheads="1"/>
          </p:cNvPicPr>
          <p:nvPr/>
        </p:nvPicPr>
        <p:blipFill>
          <a:blip r:embed="rId10" cstate="print"/>
          <a:srcRect/>
          <a:stretch>
            <a:fillRect/>
          </a:stretch>
        </p:blipFill>
        <p:spPr bwMode="auto">
          <a:xfrm>
            <a:off x="357158" y="3857628"/>
            <a:ext cx="858836" cy="858836"/>
          </a:xfrm>
          <a:prstGeom prst="rect">
            <a:avLst/>
          </a:prstGeom>
          <a:noFill/>
        </p:spPr>
      </p:pic>
      <p:grpSp>
        <p:nvGrpSpPr>
          <p:cNvPr id="10" name="Csoportba foglalás 23"/>
          <p:cNvGrpSpPr/>
          <p:nvPr/>
        </p:nvGrpSpPr>
        <p:grpSpPr>
          <a:xfrm>
            <a:off x="1428728" y="4071942"/>
            <a:ext cx="357190" cy="714380"/>
            <a:chOff x="6429388" y="3929066"/>
            <a:chExt cx="714380" cy="1428760"/>
          </a:xfrm>
        </p:grpSpPr>
        <p:sp>
          <p:nvSpPr>
            <p:cNvPr id="11" name="Lekerekített téglalap 10"/>
            <p:cNvSpPr/>
            <p:nvPr/>
          </p:nvSpPr>
          <p:spPr bwMode="auto">
            <a:xfrm>
              <a:off x="6429388" y="3929066"/>
              <a:ext cx="714380" cy="1428760"/>
            </a:xfrm>
            <a:prstGeom prst="roundRect">
              <a:avLst/>
            </a:prstGeom>
            <a:solidFill>
              <a:schemeClr val="bg1">
                <a:lumMod val="65000"/>
              </a:schemeClr>
            </a:solidFill>
            <a:ln>
              <a:headEnd type="none" w="med" len="med"/>
              <a:tailEnd type="none" w="med" len="med"/>
            </a:ln>
            <a:effectLst/>
            <a:scene3d>
              <a:camera prst="orthographicFront">
                <a:rot lat="1200000" lon="1200000" rev="0"/>
              </a:camera>
              <a:lightRig rig="harsh" dir="t">
                <a:rot lat="0" lon="0" rev="7200000"/>
              </a:lightRig>
            </a:scene3d>
            <a:sp3d extrusionH="635000"/>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smtClean="0">
                <a:solidFill>
                  <a:schemeClr val="bg1"/>
                </a:solidFill>
              </a:endParaRPr>
            </a:p>
          </p:txBody>
        </p:sp>
        <p:sp>
          <p:nvSpPr>
            <p:cNvPr id="12" name="Téglalap 11"/>
            <p:cNvSpPr/>
            <p:nvPr/>
          </p:nvSpPr>
          <p:spPr bwMode="auto">
            <a:xfrm>
              <a:off x="6572264" y="4112535"/>
              <a:ext cx="428628" cy="133128"/>
            </a:xfrm>
            <a:prstGeom prst="rect">
              <a:avLst/>
            </a:prstGeom>
            <a:solidFill>
              <a:schemeClr val="tx1">
                <a:lumMod val="65000"/>
                <a:lumOff val="35000"/>
              </a:schemeClr>
            </a:solidFill>
            <a:ln>
              <a:noFill/>
              <a:headEnd type="none" w="med" len="med"/>
              <a:tailEnd type="none" w="med" len="med"/>
            </a:ln>
            <a:scene3d>
              <a:camera prst="orthographicFront">
                <a:rot lat="1200000" lon="1200000" rev="0"/>
              </a:camera>
              <a:lightRig rig="threePt" dir="t"/>
            </a:scene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smtClean="0">
                <a:solidFill>
                  <a:schemeClr val="bg1"/>
                </a:solidFill>
              </a:endParaRPr>
            </a:p>
          </p:txBody>
        </p:sp>
        <p:sp>
          <p:nvSpPr>
            <p:cNvPr id="13" name="Téglalap 12"/>
            <p:cNvSpPr/>
            <p:nvPr/>
          </p:nvSpPr>
          <p:spPr bwMode="auto">
            <a:xfrm>
              <a:off x="6572264" y="4312227"/>
              <a:ext cx="428628" cy="133128"/>
            </a:xfrm>
            <a:prstGeom prst="rect">
              <a:avLst/>
            </a:prstGeom>
            <a:solidFill>
              <a:schemeClr val="tx1">
                <a:lumMod val="65000"/>
                <a:lumOff val="35000"/>
              </a:schemeClr>
            </a:solidFill>
            <a:ln>
              <a:noFill/>
              <a:headEnd type="none" w="med" len="med"/>
              <a:tailEnd type="none" w="med" len="med"/>
            </a:ln>
            <a:scene3d>
              <a:camera prst="orthographicFront">
                <a:rot lat="1200000" lon="1200000" rev="0"/>
              </a:camera>
              <a:lightRig rig="threePt" dir="t"/>
            </a:scene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smtClean="0">
                <a:solidFill>
                  <a:schemeClr val="bg1"/>
                </a:solidFill>
              </a:endParaRPr>
            </a:p>
          </p:txBody>
        </p:sp>
      </p:grpSp>
      <p:sp>
        <p:nvSpPr>
          <p:cNvPr id="14" name="Jobbra nyíl 13"/>
          <p:cNvSpPr/>
          <p:nvPr/>
        </p:nvSpPr>
        <p:spPr>
          <a:xfrm>
            <a:off x="1142976" y="4143380"/>
            <a:ext cx="285752" cy="357190"/>
          </a:xfrm>
          <a:prstGeom prst="rightArrow">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15" name="Lekerekített téglalap 14"/>
          <p:cNvSpPr/>
          <p:nvPr/>
        </p:nvSpPr>
        <p:spPr>
          <a:xfrm>
            <a:off x="357158" y="5214950"/>
            <a:ext cx="1723890" cy="1000132"/>
          </a:xfrm>
          <a:prstGeom prst="roundRect">
            <a:avLst>
              <a:gd name="adj" fmla="val 10000"/>
            </a:avLst>
          </a:prstGeom>
          <a:blipFill rotWithShape="0">
            <a:blip r:embed="rId11" cstate="print">
              <a:lum bright="-35000" contrast="45000"/>
            </a:blip>
            <a:stretch>
              <a:fillRect/>
            </a:stretch>
          </a:blipFill>
        </p:spPr>
        <p:style>
          <a:lnRef idx="2">
            <a:schemeClr val="lt1">
              <a:hueOff val="0"/>
              <a:satOff val="0"/>
              <a:lumOff val="0"/>
              <a:alphaOff val="0"/>
            </a:schemeClr>
          </a:lnRef>
          <a:fillRef idx="1">
            <a:scrgbClr r="0" g="0" b="0"/>
          </a:fillRef>
          <a:effectRef idx="0">
            <a:schemeClr val="accent6">
              <a:tint val="50000"/>
              <a:hueOff val="0"/>
              <a:satOff val="0"/>
              <a:lumOff val="0"/>
              <a:alphaOff val="0"/>
            </a:schemeClr>
          </a:effectRef>
          <a:fontRef idx="minor">
            <a:schemeClr val="lt1">
              <a:hueOff val="0"/>
              <a:satOff val="0"/>
              <a:lumOff val="0"/>
              <a:alphaOff val="0"/>
            </a:schemeClr>
          </a:fontRef>
        </p:style>
      </p:sp>
      <p:sp>
        <p:nvSpPr>
          <p:cNvPr id="16" name="Dia számának helye 15"/>
          <p:cNvSpPr>
            <a:spLocks noGrp="1"/>
          </p:cNvSpPr>
          <p:nvPr>
            <p:ph type="sldNum" sz="quarter" idx="5"/>
          </p:nvPr>
        </p:nvSpPr>
        <p:spPr/>
        <p:txBody>
          <a:bodyPr/>
          <a:lstStyle/>
          <a:p>
            <a:fld id="{3D86C690-4F62-4AFC-8745-06DC9BF07935}" type="slidenum">
              <a:rPr lang="hu-HU" smtClean="0"/>
              <a:pPr/>
              <a:t>11</a:t>
            </a:fld>
            <a:endParaRPr lang="hu-H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félév menete</a:t>
            </a:r>
            <a:endParaRPr lang="hu-HU" dirty="0"/>
          </a:p>
        </p:txBody>
      </p:sp>
      <p:graphicFrame>
        <p:nvGraphicFramePr>
          <p:cNvPr id="4" name="Diagram 3"/>
          <p:cNvGraphicFramePr/>
          <p:nvPr/>
        </p:nvGraphicFramePr>
        <p:xfrm>
          <a:off x="214282" y="857232"/>
          <a:ext cx="8786874" cy="3071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Csoportba foglalás 23"/>
          <p:cNvGrpSpPr/>
          <p:nvPr/>
        </p:nvGrpSpPr>
        <p:grpSpPr>
          <a:xfrm>
            <a:off x="428596" y="1428736"/>
            <a:ext cx="357190" cy="714380"/>
            <a:chOff x="6429388" y="3929066"/>
            <a:chExt cx="714380" cy="1428760"/>
          </a:xfrm>
        </p:grpSpPr>
        <p:sp>
          <p:nvSpPr>
            <p:cNvPr id="6" name="Lekerekített téglalap 5"/>
            <p:cNvSpPr/>
            <p:nvPr/>
          </p:nvSpPr>
          <p:spPr bwMode="auto">
            <a:xfrm>
              <a:off x="6429388" y="3929066"/>
              <a:ext cx="714380" cy="1428760"/>
            </a:xfrm>
            <a:prstGeom prst="roundRect">
              <a:avLst/>
            </a:prstGeom>
            <a:solidFill>
              <a:schemeClr val="bg1">
                <a:lumMod val="65000"/>
              </a:schemeClr>
            </a:solidFill>
            <a:ln>
              <a:headEnd type="none" w="med" len="med"/>
              <a:tailEnd type="none" w="med" len="med"/>
            </a:ln>
            <a:effectLst/>
            <a:scene3d>
              <a:camera prst="orthographicFront">
                <a:rot lat="1200000" lon="1200000" rev="0"/>
              </a:camera>
              <a:lightRig rig="harsh" dir="t">
                <a:rot lat="0" lon="0" rev="7200000"/>
              </a:lightRig>
            </a:scene3d>
            <a:sp3d extrusionH="635000"/>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smtClean="0">
                <a:solidFill>
                  <a:schemeClr val="bg1"/>
                </a:solidFill>
              </a:endParaRPr>
            </a:p>
          </p:txBody>
        </p:sp>
        <p:sp>
          <p:nvSpPr>
            <p:cNvPr id="7" name="Téglalap 6"/>
            <p:cNvSpPr/>
            <p:nvPr/>
          </p:nvSpPr>
          <p:spPr bwMode="auto">
            <a:xfrm>
              <a:off x="6572264" y="4112535"/>
              <a:ext cx="428628" cy="133128"/>
            </a:xfrm>
            <a:prstGeom prst="rect">
              <a:avLst/>
            </a:prstGeom>
            <a:solidFill>
              <a:schemeClr val="tx1">
                <a:lumMod val="65000"/>
                <a:lumOff val="35000"/>
              </a:schemeClr>
            </a:solidFill>
            <a:ln>
              <a:noFill/>
              <a:headEnd type="none" w="med" len="med"/>
              <a:tailEnd type="none" w="med" len="med"/>
            </a:ln>
            <a:scene3d>
              <a:camera prst="orthographicFront">
                <a:rot lat="1200000" lon="1200000" rev="0"/>
              </a:camera>
              <a:lightRig rig="threePt" dir="t"/>
            </a:scene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smtClean="0">
                <a:solidFill>
                  <a:schemeClr val="bg1"/>
                </a:solidFill>
              </a:endParaRPr>
            </a:p>
          </p:txBody>
        </p:sp>
        <p:sp>
          <p:nvSpPr>
            <p:cNvPr id="8" name="Téglalap 7"/>
            <p:cNvSpPr/>
            <p:nvPr/>
          </p:nvSpPr>
          <p:spPr bwMode="auto">
            <a:xfrm>
              <a:off x="6572264" y="4312227"/>
              <a:ext cx="428628" cy="133128"/>
            </a:xfrm>
            <a:prstGeom prst="rect">
              <a:avLst/>
            </a:prstGeom>
            <a:solidFill>
              <a:schemeClr val="tx1">
                <a:lumMod val="65000"/>
                <a:lumOff val="35000"/>
              </a:schemeClr>
            </a:solidFill>
            <a:ln>
              <a:noFill/>
              <a:headEnd type="none" w="med" len="med"/>
              <a:tailEnd type="none" w="med" len="med"/>
            </a:ln>
            <a:scene3d>
              <a:camera prst="orthographicFront">
                <a:rot lat="1200000" lon="1200000" rev="0"/>
              </a:camera>
              <a:lightRig rig="threePt" dir="t"/>
            </a:scene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smtClean="0">
                <a:solidFill>
                  <a:schemeClr val="bg1"/>
                </a:solidFill>
              </a:endParaRPr>
            </a:p>
          </p:txBody>
        </p:sp>
      </p:grpSp>
      <p:grpSp>
        <p:nvGrpSpPr>
          <p:cNvPr id="9" name="Csoportba foglalás 23"/>
          <p:cNvGrpSpPr/>
          <p:nvPr/>
        </p:nvGrpSpPr>
        <p:grpSpPr>
          <a:xfrm>
            <a:off x="1500166" y="1428736"/>
            <a:ext cx="357190" cy="714380"/>
            <a:chOff x="6429388" y="3929066"/>
            <a:chExt cx="714380" cy="1428760"/>
          </a:xfrm>
        </p:grpSpPr>
        <p:sp>
          <p:nvSpPr>
            <p:cNvPr id="10" name="Lekerekített téglalap 9"/>
            <p:cNvSpPr/>
            <p:nvPr/>
          </p:nvSpPr>
          <p:spPr bwMode="auto">
            <a:xfrm>
              <a:off x="6429388" y="3929066"/>
              <a:ext cx="714380" cy="1428760"/>
            </a:xfrm>
            <a:prstGeom prst="roundRect">
              <a:avLst/>
            </a:prstGeom>
            <a:solidFill>
              <a:schemeClr val="bg1">
                <a:lumMod val="65000"/>
              </a:schemeClr>
            </a:solidFill>
            <a:ln>
              <a:headEnd type="none" w="med" len="med"/>
              <a:tailEnd type="none" w="med" len="med"/>
            </a:ln>
            <a:effectLst/>
            <a:scene3d>
              <a:camera prst="orthographicFront">
                <a:rot lat="1200000" lon="1200000" rev="0"/>
              </a:camera>
              <a:lightRig rig="harsh" dir="t">
                <a:rot lat="0" lon="0" rev="7200000"/>
              </a:lightRig>
            </a:scene3d>
            <a:sp3d extrusionH="635000"/>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smtClean="0">
                <a:solidFill>
                  <a:schemeClr val="bg1"/>
                </a:solidFill>
              </a:endParaRPr>
            </a:p>
          </p:txBody>
        </p:sp>
        <p:sp>
          <p:nvSpPr>
            <p:cNvPr id="11" name="Téglalap 10"/>
            <p:cNvSpPr/>
            <p:nvPr/>
          </p:nvSpPr>
          <p:spPr bwMode="auto">
            <a:xfrm>
              <a:off x="6572264" y="4112535"/>
              <a:ext cx="428628" cy="133128"/>
            </a:xfrm>
            <a:prstGeom prst="rect">
              <a:avLst/>
            </a:prstGeom>
            <a:solidFill>
              <a:schemeClr val="tx1">
                <a:lumMod val="65000"/>
                <a:lumOff val="35000"/>
              </a:schemeClr>
            </a:solidFill>
            <a:ln>
              <a:noFill/>
              <a:headEnd type="none" w="med" len="med"/>
              <a:tailEnd type="none" w="med" len="med"/>
            </a:ln>
            <a:scene3d>
              <a:camera prst="orthographicFront">
                <a:rot lat="1200000" lon="1200000" rev="0"/>
              </a:camera>
              <a:lightRig rig="threePt" dir="t"/>
            </a:scene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smtClean="0">
                <a:solidFill>
                  <a:schemeClr val="bg1"/>
                </a:solidFill>
              </a:endParaRPr>
            </a:p>
          </p:txBody>
        </p:sp>
        <p:sp>
          <p:nvSpPr>
            <p:cNvPr id="12" name="Téglalap 11"/>
            <p:cNvSpPr/>
            <p:nvPr/>
          </p:nvSpPr>
          <p:spPr bwMode="auto">
            <a:xfrm>
              <a:off x="6572264" y="4312227"/>
              <a:ext cx="428628" cy="133128"/>
            </a:xfrm>
            <a:prstGeom prst="rect">
              <a:avLst/>
            </a:prstGeom>
            <a:solidFill>
              <a:schemeClr val="tx1">
                <a:lumMod val="65000"/>
                <a:lumOff val="35000"/>
              </a:schemeClr>
            </a:solidFill>
            <a:ln>
              <a:noFill/>
              <a:headEnd type="none" w="med" len="med"/>
              <a:tailEnd type="none" w="med" len="med"/>
            </a:ln>
            <a:scene3d>
              <a:camera prst="orthographicFront">
                <a:rot lat="1200000" lon="1200000" rev="0"/>
              </a:camera>
              <a:lightRig rig="threePt" dir="t"/>
            </a:scene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smtClean="0">
                <a:solidFill>
                  <a:schemeClr val="bg1"/>
                </a:solidFill>
              </a:endParaRPr>
            </a:p>
          </p:txBody>
        </p:sp>
      </p:grpSp>
      <p:sp>
        <p:nvSpPr>
          <p:cNvPr id="13" name="Jobbra nyíl 12"/>
          <p:cNvSpPr/>
          <p:nvPr/>
        </p:nvSpPr>
        <p:spPr>
          <a:xfrm>
            <a:off x="928662" y="1643050"/>
            <a:ext cx="571504" cy="285752"/>
          </a:xfrm>
          <a:prstGeom prst="rightArrow">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14" name="Jobbra nyíl 13"/>
          <p:cNvSpPr/>
          <p:nvPr/>
        </p:nvSpPr>
        <p:spPr>
          <a:xfrm flipH="1">
            <a:off x="928662" y="1357298"/>
            <a:ext cx="571504" cy="285752"/>
          </a:xfrm>
          <a:prstGeom prst="rightArrow">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15" name="Dia számának helye 14"/>
          <p:cNvSpPr>
            <a:spLocks noGrp="1"/>
          </p:cNvSpPr>
          <p:nvPr>
            <p:ph type="sldNum" sz="quarter" idx="5"/>
          </p:nvPr>
        </p:nvSpPr>
        <p:spPr/>
        <p:txBody>
          <a:bodyPr/>
          <a:lstStyle/>
          <a:p>
            <a:fld id="{3D86C690-4F62-4AFC-8745-06DC9BF07935}" type="slidenum">
              <a:rPr lang="hu-HU" smtClean="0"/>
              <a:pPr/>
              <a:t>12</a:t>
            </a:fld>
            <a:endParaRPr lang="hu-H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Tartalom</a:t>
            </a:r>
            <a:endParaRPr lang="hu-HU" dirty="0"/>
          </a:p>
        </p:txBody>
      </p:sp>
      <p:sp>
        <p:nvSpPr>
          <p:cNvPr id="3" name="Tartalom helye 2"/>
          <p:cNvSpPr>
            <a:spLocks noGrp="1"/>
          </p:cNvSpPr>
          <p:nvPr>
            <p:ph idx="1"/>
          </p:nvPr>
        </p:nvSpPr>
        <p:spPr/>
        <p:txBody>
          <a:bodyPr/>
          <a:lstStyle/>
          <a:p>
            <a:endParaRPr lang="hu-HU" dirty="0" smtClean="0"/>
          </a:p>
          <a:p>
            <a:endParaRPr lang="hu-HU" dirty="0" smtClean="0"/>
          </a:p>
          <a:p>
            <a:r>
              <a:rPr lang="hu-HU" dirty="0" smtClean="0"/>
              <a:t>Adminisztrációs tudnivalók</a:t>
            </a:r>
          </a:p>
          <a:p>
            <a:endParaRPr lang="hu-HU" dirty="0" smtClean="0"/>
          </a:p>
          <a:p>
            <a:r>
              <a:rPr lang="hu-HU" dirty="0" smtClean="0"/>
              <a:t>A félév menete</a:t>
            </a:r>
          </a:p>
          <a:p>
            <a:endParaRPr lang="hu-HU" dirty="0" smtClean="0"/>
          </a:p>
          <a:p>
            <a:r>
              <a:rPr lang="hu-HU" b="1" dirty="0" smtClean="0"/>
              <a:t>A virtualizáció fajtái</a:t>
            </a:r>
            <a:endParaRPr lang="hu-HU" b="1" dirty="0"/>
          </a:p>
        </p:txBody>
      </p:sp>
      <p:sp>
        <p:nvSpPr>
          <p:cNvPr id="4" name="Dia számának helye 3"/>
          <p:cNvSpPr>
            <a:spLocks noGrp="1"/>
          </p:cNvSpPr>
          <p:nvPr>
            <p:ph type="sldNum" sz="quarter" idx="5"/>
          </p:nvPr>
        </p:nvSpPr>
        <p:spPr/>
        <p:txBody>
          <a:bodyPr/>
          <a:lstStyle/>
          <a:p>
            <a:fld id="{3D86C690-4F62-4AFC-8745-06DC9BF07935}" type="slidenum">
              <a:rPr lang="hu-HU" smtClean="0"/>
              <a:pPr/>
              <a:t>13</a:t>
            </a:fld>
            <a:endParaRPr lang="hu-H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 is az a virtualizáció?</a:t>
            </a:r>
            <a:endParaRPr lang="hu-HU" dirty="0"/>
          </a:p>
        </p:txBody>
      </p:sp>
      <p:sp>
        <p:nvSpPr>
          <p:cNvPr id="3" name="Tartalom helye 2"/>
          <p:cNvSpPr>
            <a:spLocks noGrp="1"/>
          </p:cNvSpPr>
          <p:nvPr>
            <p:ph idx="1"/>
          </p:nvPr>
        </p:nvSpPr>
        <p:spPr/>
        <p:txBody>
          <a:bodyPr/>
          <a:lstStyle/>
          <a:p>
            <a:r>
              <a:rPr lang="hu-HU" dirty="0" smtClean="0"/>
              <a:t>„Az erőforrások elvonatkoztatása az erőforrást nyújtó elemektől” </a:t>
            </a:r>
          </a:p>
          <a:p>
            <a:pPr lvl="1">
              <a:buNone/>
            </a:pPr>
            <a:r>
              <a:rPr lang="hu-HU" dirty="0" smtClean="0"/>
              <a:t>- kellemesen sejtelmes általános definíció </a:t>
            </a:r>
            <a:r>
              <a:rPr lang="hu-HU" dirty="0" smtClean="0">
                <a:sym typeface="Wingdings" pitchFamily="2" charset="2"/>
              </a:rPr>
              <a:t></a:t>
            </a:r>
            <a:endParaRPr lang="hu-HU" dirty="0" smtClean="0"/>
          </a:p>
          <a:p>
            <a:r>
              <a:rPr lang="hu-HU" dirty="0" smtClean="0"/>
              <a:t>Jellemzően: </a:t>
            </a:r>
          </a:p>
          <a:p>
            <a:pPr lvl="1"/>
            <a:r>
              <a:rPr lang="hu-HU" dirty="0" smtClean="0"/>
              <a:t>fizikai erőforrásokból logikai erőforrások képzése, amik függetlenek a tényleges fizikai elemektől</a:t>
            </a:r>
          </a:p>
          <a:p>
            <a:pPr lvl="1"/>
            <a:r>
              <a:rPr lang="hu-HU" dirty="0" smtClean="0"/>
              <a:t>korlátos erőforrások szétosztása több részre</a:t>
            </a:r>
          </a:p>
          <a:p>
            <a:r>
              <a:rPr lang="hu-HU" dirty="0" smtClean="0"/>
              <a:t>Ez egy új ötlet?</a:t>
            </a:r>
          </a:p>
          <a:p>
            <a:pPr lvl="1"/>
            <a:r>
              <a:rPr lang="hu-HU" dirty="0" smtClean="0"/>
              <a:t>Korántsem – az </a:t>
            </a:r>
            <a:r>
              <a:rPr lang="hu-HU" dirty="0" err="1" smtClean="0"/>
              <a:t>oprendszerek</a:t>
            </a:r>
            <a:r>
              <a:rPr lang="hu-HU" dirty="0" smtClean="0"/>
              <a:t> is ezt csinálják…</a:t>
            </a:r>
          </a:p>
          <a:p>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14</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 micsoda a virtualizáció világában?</a:t>
            </a:r>
            <a:endParaRPr lang="hu-HU" dirty="0"/>
          </a:p>
        </p:txBody>
      </p:sp>
      <p:sp>
        <p:nvSpPr>
          <p:cNvPr id="4" name="Felhő 3"/>
          <p:cNvSpPr/>
          <p:nvPr/>
        </p:nvSpPr>
        <p:spPr>
          <a:xfrm>
            <a:off x="214282" y="785794"/>
            <a:ext cx="8715436" cy="5429288"/>
          </a:xfrm>
          <a:prstGeom prst="cloud">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hu-HU" sz="2400" dirty="0" smtClean="0">
              <a:solidFill>
                <a:schemeClr val="bg1"/>
              </a:solidFill>
            </a:endParaRPr>
          </a:p>
        </p:txBody>
      </p:sp>
      <p:sp>
        <p:nvSpPr>
          <p:cNvPr id="5" name="Szövegdoboz 4"/>
          <p:cNvSpPr txBox="1"/>
          <p:nvPr/>
        </p:nvSpPr>
        <p:spPr>
          <a:xfrm>
            <a:off x="5786446" y="2214554"/>
            <a:ext cx="2560573" cy="523220"/>
          </a:xfrm>
          <a:prstGeom prst="rect">
            <a:avLst/>
          </a:prstGeom>
          <a:noFill/>
        </p:spPr>
        <p:txBody>
          <a:bodyPr wrap="none" rtlCol="0">
            <a:spAutoFit/>
          </a:bodyPr>
          <a:lstStyle/>
          <a:p>
            <a:r>
              <a:rPr lang="hu-HU" sz="2800" dirty="0" err="1" smtClean="0">
                <a:effectLst>
                  <a:outerShdw blurRad="50800" dist="38100" dir="2700000" algn="tl" rotWithShape="0">
                    <a:prstClr val="black">
                      <a:alpha val="40000"/>
                    </a:prstClr>
                  </a:outerShdw>
                </a:effectLst>
              </a:rPr>
              <a:t>Paravirtualizáció</a:t>
            </a:r>
            <a:endParaRPr lang="hu-HU" sz="2800" dirty="0">
              <a:effectLst>
                <a:outerShdw blurRad="50800" dist="38100" dir="2700000" algn="tl" rotWithShape="0">
                  <a:prstClr val="black">
                    <a:alpha val="40000"/>
                  </a:prstClr>
                </a:outerShdw>
              </a:effectLst>
            </a:endParaRPr>
          </a:p>
        </p:txBody>
      </p:sp>
      <p:sp>
        <p:nvSpPr>
          <p:cNvPr id="6" name="Szövegdoboz 5"/>
          <p:cNvSpPr txBox="1"/>
          <p:nvPr/>
        </p:nvSpPr>
        <p:spPr>
          <a:xfrm>
            <a:off x="1428728" y="1714488"/>
            <a:ext cx="1511952" cy="523220"/>
          </a:xfrm>
          <a:prstGeom prst="rect">
            <a:avLst/>
          </a:prstGeom>
          <a:noFill/>
        </p:spPr>
        <p:txBody>
          <a:bodyPr wrap="none" rtlCol="0">
            <a:spAutoFit/>
          </a:bodyPr>
          <a:lstStyle/>
          <a:p>
            <a:r>
              <a:rPr lang="hu-HU" sz="2800" dirty="0" smtClean="0">
                <a:effectLst>
                  <a:outerShdw blurRad="50800" dist="38100" dir="2700000" algn="tl" rotWithShape="0">
                    <a:prstClr val="black">
                      <a:alpha val="40000"/>
                    </a:prstClr>
                  </a:outerShdw>
                </a:effectLst>
              </a:rPr>
              <a:t>Emuláció</a:t>
            </a:r>
            <a:endParaRPr lang="hu-HU" sz="2800" dirty="0">
              <a:effectLst>
                <a:outerShdw blurRad="50800" dist="38100" dir="2700000" algn="tl" rotWithShape="0">
                  <a:prstClr val="black">
                    <a:alpha val="40000"/>
                  </a:prstClr>
                </a:outerShdw>
              </a:effectLst>
            </a:endParaRPr>
          </a:p>
        </p:txBody>
      </p:sp>
      <p:sp>
        <p:nvSpPr>
          <p:cNvPr id="7" name="Szövegdoboz 6"/>
          <p:cNvSpPr txBox="1"/>
          <p:nvPr/>
        </p:nvSpPr>
        <p:spPr>
          <a:xfrm>
            <a:off x="3714744" y="5000636"/>
            <a:ext cx="1927579" cy="954107"/>
          </a:xfrm>
          <a:prstGeom prst="rect">
            <a:avLst/>
          </a:prstGeom>
          <a:noFill/>
        </p:spPr>
        <p:txBody>
          <a:bodyPr wrap="none" rtlCol="0">
            <a:spAutoFit/>
          </a:bodyPr>
          <a:lstStyle/>
          <a:p>
            <a:pPr algn="ctr"/>
            <a:r>
              <a:rPr lang="hu-HU" sz="2800" dirty="0" smtClean="0">
                <a:effectLst>
                  <a:outerShdw blurRad="50800" dist="38100" dir="2700000" algn="tl" rotWithShape="0">
                    <a:prstClr val="black">
                      <a:alpha val="40000"/>
                    </a:prstClr>
                  </a:outerShdw>
                </a:effectLst>
              </a:rPr>
              <a:t>Alkalmazás </a:t>
            </a:r>
            <a:br>
              <a:rPr lang="hu-HU" sz="2800" dirty="0" smtClean="0">
                <a:effectLst>
                  <a:outerShdw blurRad="50800" dist="38100" dir="2700000" algn="tl" rotWithShape="0">
                    <a:prstClr val="black">
                      <a:alpha val="40000"/>
                    </a:prstClr>
                  </a:outerShdw>
                </a:effectLst>
              </a:rPr>
            </a:br>
            <a:r>
              <a:rPr lang="hu-HU" sz="2800" dirty="0" smtClean="0">
                <a:effectLst>
                  <a:outerShdw blurRad="50800" dist="38100" dir="2700000" algn="tl" rotWithShape="0">
                    <a:prstClr val="black">
                      <a:alpha val="40000"/>
                    </a:prstClr>
                  </a:outerShdw>
                </a:effectLst>
              </a:rPr>
              <a:t>virtualizáció</a:t>
            </a:r>
            <a:endParaRPr lang="hu-HU" sz="2800" dirty="0">
              <a:effectLst>
                <a:outerShdw blurRad="50800" dist="38100" dir="2700000" algn="tl" rotWithShape="0">
                  <a:prstClr val="black">
                    <a:alpha val="40000"/>
                  </a:prstClr>
                </a:outerShdw>
              </a:effectLst>
            </a:endParaRPr>
          </a:p>
        </p:txBody>
      </p:sp>
      <p:sp>
        <p:nvSpPr>
          <p:cNvPr id="8" name="Szövegdoboz 7"/>
          <p:cNvSpPr txBox="1"/>
          <p:nvPr/>
        </p:nvSpPr>
        <p:spPr>
          <a:xfrm>
            <a:off x="6929454" y="3429000"/>
            <a:ext cx="1786771" cy="954107"/>
          </a:xfrm>
          <a:prstGeom prst="rect">
            <a:avLst/>
          </a:prstGeom>
          <a:noFill/>
        </p:spPr>
        <p:txBody>
          <a:bodyPr wrap="none" rtlCol="0">
            <a:spAutoFit/>
          </a:bodyPr>
          <a:lstStyle/>
          <a:p>
            <a:pPr algn="ctr"/>
            <a:r>
              <a:rPr lang="hu-HU" sz="2800" dirty="0" err="1" smtClean="0">
                <a:effectLst>
                  <a:outerShdw blurRad="50800" dist="38100" dir="2700000" algn="tl" rotWithShape="0">
                    <a:prstClr val="black">
                      <a:alpha val="40000"/>
                    </a:prstClr>
                  </a:outerShdw>
                </a:effectLst>
              </a:rPr>
              <a:t>Binary</a:t>
            </a:r>
            <a:r>
              <a:rPr lang="hu-HU" sz="2800" dirty="0" smtClean="0">
                <a:effectLst>
                  <a:outerShdw blurRad="50800" dist="38100" dir="2700000" algn="tl" rotWithShape="0">
                    <a:prstClr val="black">
                      <a:alpha val="40000"/>
                    </a:prstClr>
                  </a:outerShdw>
                </a:effectLst>
              </a:rPr>
              <a:t/>
            </a:r>
            <a:br>
              <a:rPr lang="hu-HU" sz="2800" dirty="0" smtClean="0">
                <a:effectLst>
                  <a:outerShdw blurRad="50800" dist="38100" dir="2700000" algn="tl" rotWithShape="0">
                    <a:prstClr val="black">
                      <a:alpha val="40000"/>
                    </a:prstClr>
                  </a:outerShdw>
                </a:effectLst>
              </a:rPr>
            </a:br>
            <a:r>
              <a:rPr lang="hu-HU" sz="2800" dirty="0" err="1" smtClean="0">
                <a:effectLst>
                  <a:outerShdw blurRad="50800" dist="38100" dir="2700000" algn="tl" rotWithShape="0">
                    <a:prstClr val="black">
                      <a:alpha val="40000"/>
                    </a:prstClr>
                  </a:outerShdw>
                </a:effectLst>
              </a:rPr>
              <a:t>Translation</a:t>
            </a:r>
            <a:endParaRPr lang="hu-HU" sz="2800" dirty="0">
              <a:effectLst>
                <a:outerShdw blurRad="50800" dist="38100" dir="2700000" algn="tl" rotWithShape="0">
                  <a:prstClr val="black">
                    <a:alpha val="40000"/>
                  </a:prstClr>
                </a:outerShdw>
              </a:effectLst>
            </a:endParaRPr>
          </a:p>
        </p:txBody>
      </p:sp>
      <p:sp>
        <p:nvSpPr>
          <p:cNvPr id="9" name="Szövegdoboz 8"/>
          <p:cNvSpPr txBox="1"/>
          <p:nvPr/>
        </p:nvSpPr>
        <p:spPr>
          <a:xfrm>
            <a:off x="857224" y="2428868"/>
            <a:ext cx="1765356" cy="523220"/>
          </a:xfrm>
          <a:prstGeom prst="rect">
            <a:avLst/>
          </a:prstGeom>
          <a:noFill/>
        </p:spPr>
        <p:txBody>
          <a:bodyPr wrap="none" rtlCol="0">
            <a:spAutoFit/>
          </a:bodyPr>
          <a:lstStyle/>
          <a:p>
            <a:pPr algn="ctr"/>
            <a:r>
              <a:rPr lang="hu-HU" sz="2800" dirty="0" err="1" smtClean="0">
                <a:effectLst>
                  <a:outerShdw blurRad="50800" dist="38100" dir="2700000" algn="tl" rotWithShape="0">
                    <a:prstClr val="black">
                      <a:alpha val="40000"/>
                    </a:prstClr>
                  </a:outerShdw>
                </a:effectLst>
              </a:rPr>
              <a:t>Hypervisor</a:t>
            </a:r>
            <a:endParaRPr lang="hu-HU" sz="2800" dirty="0">
              <a:effectLst>
                <a:outerShdw blurRad="50800" dist="38100" dir="2700000" algn="tl" rotWithShape="0">
                  <a:prstClr val="black">
                    <a:alpha val="40000"/>
                  </a:prstClr>
                </a:outerShdw>
              </a:effectLst>
            </a:endParaRPr>
          </a:p>
        </p:txBody>
      </p:sp>
      <p:sp>
        <p:nvSpPr>
          <p:cNvPr id="10" name="Szövegdoboz 9"/>
          <p:cNvSpPr txBox="1"/>
          <p:nvPr/>
        </p:nvSpPr>
        <p:spPr>
          <a:xfrm>
            <a:off x="714348" y="4286256"/>
            <a:ext cx="2150076" cy="523220"/>
          </a:xfrm>
          <a:prstGeom prst="rect">
            <a:avLst/>
          </a:prstGeom>
          <a:noFill/>
        </p:spPr>
        <p:txBody>
          <a:bodyPr wrap="none" rtlCol="0">
            <a:spAutoFit/>
          </a:bodyPr>
          <a:lstStyle/>
          <a:p>
            <a:pPr algn="ctr"/>
            <a:r>
              <a:rPr lang="hu-HU" sz="2800" dirty="0" smtClean="0">
                <a:effectLst>
                  <a:outerShdw blurRad="50800" dist="38100" dir="2700000" algn="tl" rotWithShape="0">
                    <a:prstClr val="black">
                      <a:alpha val="40000"/>
                    </a:prstClr>
                  </a:outerShdw>
                </a:effectLst>
              </a:rPr>
              <a:t>Konszolidáció</a:t>
            </a:r>
            <a:endParaRPr lang="hu-HU" sz="2800" dirty="0">
              <a:effectLst>
                <a:outerShdw blurRad="50800" dist="38100" dir="2700000" algn="tl" rotWithShape="0">
                  <a:prstClr val="black">
                    <a:alpha val="40000"/>
                  </a:prstClr>
                </a:outerShdw>
              </a:effectLst>
            </a:endParaRPr>
          </a:p>
        </p:txBody>
      </p:sp>
      <p:sp>
        <p:nvSpPr>
          <p:cNvPr id="11" name="Szövegdoboz 10"/>
          <p:cNvSpPr txBox="1"/>
          <p:nvPr/>
        </p:nvSpPr>
        <p:spPr>
          <a:xfrm>
            <a:off x="5572132" y="4643446"/>
            <a:ext cx="1949893" cy="523220"/>
          </a:xfrm>
          <a:prstGeom prst="rect">
            <a:avLst/>
          </a:prstGeom>
          <a:noFill/>
        </p:spPr>
        <p:txBody>
          <a:bodyPr wrap="none" rtlCol="0">
            <a:spAutoFit/>
          </a:bodyPr>
          <a:lstStyle/>
          <a:p>
            <a:pPr algn="ctr"/>
            <a:r>
              <a:rPr lang="hu-HU" sz="2800" dirty="0" err="1" smtClean="0">
                <a:effectLst>
                  <a:outerShdw blurRad="50800" dist="38100" dir="2700000" algn="tl" rotWithShape="0">
                    <a:prstClr val="black">
                      <a:alpha val="40000"/>
                    </a:prstClr>
                  </a:outerShdw>
                </a:effectLst>
              </a:rPr>
              <a:t>Mikrokernel</a:t>
            </a:r>
            <a:endParaRPr lang="hu-HU" sz="2800" dirty="0">
              <a:effectLst>
                <a:outerShdw blurRad="50800" dist="38100" dir="2700000" algn="tl" rotWithShape="0">
                  <a:prstClr val="black">
                    <a:alpha val="40000"/>
                  </a:prstClr>
                </a:outerShdw>
              </a:effectLst>
            </a:endParaRPr>
          </a:p>
        </p:txBody>
      </p:sp>
      <p:sp>
        <p:nvSpPr>
          <p:cNvPr id="12" name="Szövegdoboz 11"/>
          <p:cNvSpPr txBox="1"/>
          <p:nvPr/>
        </p:nvSpPr>
        <p:spPr>
          <a:xfrm>
            <a:off x="7215206" y="2786058"/>
            <a:ext cx="1412246" cy="523220"/>
          </a:xfrm>
          <a:prstGeom prst="rect">
            <a:avLst/>
          </a:prstGeom>
          <a:noFill/>
        </p:spPr>
        <p:txBody>
          <a:bodyPr wrap="none" rtlCol="0">
            <a:spAutoFit/>
          </a:bodyPr>
          <a:lstStyle/>
          <a:p>
            <a:pPr algn="ctr"/>
            <a:r>
              <a:rPr lang="hu-HU" sz="2800" dirty="0" err="1" smtClean="0">
                <a:effectLst>
                  <a:outerShdw blurRad="50800" dist="38100" dir="2700000" algn="tl" rotWithShape="0">
                    <a:prstClr val="black">
                      <a:alpha val="40000"/>
                    </a:prstClr>
                  </a:outerShdw>
                </a:effectLst>
              </a:rPr>
              <a:t>Backend</a:t>
            </a:r>
            <a:endParaRPr lang="hu-HU" sz="2800" dirty="0">
              <a:effectLst>
                <a:outerShdw blurRad="50800" dist="38100" dir="2700000" algn="tl" rotWithShape="0">
                  <a:prstClr val="black">
                    <a:alpha val="40000"/>
                  </a:prstClr>
                </a:outerShdw>
              </a:effectLst>
            </a:endParaRPr>
          </a:p>
        </p:txBody>
      </p:sp>
      <p:sp>
        <p:nvSpPr>
          <p:cNvPr id="13" name="Szövegdoboz 12"/>
          <p:cNvSpPr txBox="1"/>
          <p:nvPr/>
        </p:nvSpPr>
        <p:spPr>
          <a:xfrm>
            <a:off x="2714612" y="2428868"/>
            <a:ext cx="2770502" cy="954107"/>
          </a:xfrm>
          <a:prstGeom prst="rect">
            <a:avLst/>
          </a:prstGeom>
          <a:noFill/>
        </p:spPr>
        <p:txBody>
          <a:bodyPr wrap="none" rtlCol="0">
            <a:spAutoFit/>
          </a:bodyPr>
          <a:lstStyle/>
          <a:p>
            <a:pPr algn="ctr"/>
            <a:r>
              <a:rPr lang="hu-HU" sz="2800" dirty="0" err="1" smtClean="0">
                <a:effectLst>
                  <a:outerShdw blurRad="50800" dist="38100" dir="2700000" algn="tl" rotWithShape="0">
                    <a:prstClr val="black">
                      <a:alpha val="40000"/>
                    </a:prstClr>
                  </a:outerShdw>
                </a:effectLst>
              </a:rPr>
              <a:t>Seamless</a:t>
            </a:r>
            <a:r>
              <a:rPr lang="hu-HU" sz="2800" dirty="0" smtClean="0">
                <a:effectLst>
                  <a:outerShdw blurRad="50800" dist="38100" dir="2700000" algn="tl" rotWithShape="0">
                    <a:prstClr val="black">
                      <a:alpha val="40000"/>
                    </a:prstClr>
                  </a:outerShdw>
                </a:effectLst>
              </a:rPr>
              <a:t> </a:t>
            </a:r>
            <a:r>
              <a:rPr lang="hu-HU" sz="2800" dirty="0" err="1" smtClean="0">
                <a:effectLst>
                  <a:outerShdw blurRad="50800" dist="38100" dir="2700000" algn="tl" rotWithShape="0">
                    <a:prstClr val="black">
                      <a:alpha val="40000"/>
                    </a:prstClr>
                  </a:outerShdw>
                </a:effectLst>
              </a:rPr>
              <a:t>window</a:t>
            </a:r>
            <a:r>
              <a:rPr lang="hu-HU" sz="2800" dirty="0" smtClean="0">
                <a:effectLst>
                  <a:outerShdw blurRad="50800" dist="38100" dir="2700000" algn="tl" rotWithShape="0">
                    <a:prstClr val="black">
                      <a:alpha val="40000"/>
                    </a:prstClr>
                  </a:outerShdw>
                </a:effectLst>
              </a:rPr>
              <a:t/>
            </a:r>
            <a:br>
              <a:rPr lang="hu-HU" sz="2800" dirty="0" smtClean="0">
                <a:effectLst>
                  <a:outerShdw blurRad="50800" dist="38100" dir="2700000" algn="tl" rotWithShape="0">
                    <a:prstClr val="black">
                      <a:alpha val="40000"/>
                    </a:prstClr>
                  </a:outerShdw>
                </a:effectLst>
              </a:rPr>
            </a:br>
            <a:r>
              <a:rPr lang="hu-HU" sz="2800" dirty="0" smtClean="0">
                <a:effectLst>
                  <a:outerShdw blurRad="50800" dist="38100" dir="2700000" algn="tl" rotWithShape="0">
                    <a:prstClr val="black">
                      <a:alpha val="40000"/>
                    </a:prstClr>
                  </a:outerShdw>
                </a:effectLst>
              </a:rPr>
              <a:t>management</a:t>
            </a:r>
            <a:endParaRPr lang="hu-HU" sz="2800" dirty="0">
              <a:effectLst>
                <a:outerShdw blurRad="50800" dist="38100" dir="2700000" algn="tl" rotWithShape="0">
                  <a:prstClr val="black">
                    <a:alpha val="40000"/>
                  </a:prstClr>
                </a:outerShdw>
              </a:effectLst>
            </a:endParaRPr>
          </a:p>
        </p:txBody>
      </p:sp>
      <p:sp>
        <p:nvSpPr>
          <p:cNvPr id="14" name="Szövegdoboz 13"/>
          <p:cNvSpPr txBox="1"/>
          <p:nvPr/>
        </p:nvSpPr>
        <p:spPr>
          <a:xfrm>
            <a:off x="428596" y="3000372"/>
            <a:ext cx="2254976" cy="954107"/>
          </a:xfrm>
          <a:prstGeom prst="rect">
            <a:avLst/>
          </a:prstGeom>
          <a:noFill/>
        </p:spPr>
        <p:txBody>
          <a:bodyPr wrap="none" rtlCol="0">
            <a:spAutoFit/>
          </a:bodyPr>
          <a:lstStyle/>
          <a:p>
            <a:pPr algn="ctr"/>
            <a:r>
              <a:rPr lang="hu-HU" sz="2800" dirty="0" smtClean="0">
                <a:effectLst>
                  <a:outerShdw blurRad="50800" dist="38100" dir="2700000" algn="tl" rotWithShape="0">
                    <a:prstClr val="black">
                      <a:alpha val="40000"/>
                    </a:prstClr>
                  </a:outerShdw>
                </a:effectLst>
              </a:rPr>
              <a:t>Erőforrás-</a:t>
            </a:r>
          </a:p>
          <a:p>
            <a:pPr algn="ctr"/>
            <a:r>
              <a:rPr lang="hu-HU" sz="2800" dirty="0" smtClean="0">
                <a:effectLst>
                  <a:outerShdw blurRad="50800" dist="38100" dir="2700000" algn="tl" rotWithShape="0">
                    <a:prstClr val="black">
                      <a:alpha val="40000"/>
                    </a:prstClr>
                  </a:outerShdw>
                </a:effectLst>
              </a:rPr>
              <a:t>menedzsment</a:t>
            </a:r>
            <a:endParaRPr lang="hu-HU" sz="2800" dirty="0">
              <a:effectLst>
                <a:outerShdw blurRad="50800" dist="38100" dir="2700000" algn="tl" rotWithShape="0">
                  <a:prstClr val="black">
                    <a:alpha val="40000"/>
                  </a:prstClr>
                </a:outerShdw>
              </a:effectLst>
            </a:endParaRPr>
          </a:p>
        </p:txBody>
      </p:sp>
      <p:sp>
        <p:nvSpPr>
          <p:cNvPr id="15" name="Szövegdoboz 14"/>
          <p:cNvSpPr txBox="1"/>
          <p:nvPr/>
        </p:nvSpPr>
        <p:spPr>
          <a:xfrm>
            <a:off x="3214678" y="1142984"/>
            <a:ext cx="1434047" cy="954107"/>
          </a:xfrm>
          <a:prstGeom prst="rect">
            <a:avLst/>
          </a:prstGeom>
          <a:noFill/>
        </p:spPr>
        <p:txBody>
          <a:bodyPr wrap="none" rtlCol="0">
            <a:spAutoFit/>
          </a:bodyPr>
          <a:lstStyle/>
          <a:p>
            <a:pPr algn="ctr"/>
            <a:r>
              <a:rPr lang="hu-HU" sz="2800" dirty="0" err="1" smtClean="0">
                <a:effectLst>
                  <a:outerShdw blurRad="50800" dist="38100" dir="2700000" algn="tl" rotWithShape="0">
                    <a:prstClr val="black">
                      <a:alpha val="40000"/>
                    </a:prstClr>
                  </a:outerShdw>
                </a:effectLst>
              </a:rPr>
              <a:t>Live</a:t>
            </a:r>
            <a:r>
              <a:rPr lang="hu-HU" sz="2800" dirty="0" smtClean="0">
                <a:effectLst>
                  <a:outerShdw blurRad="50800" dist="38100" dir="2700000" algn="tl" rotWithShape="0">
                    <a:prstClr val="black">
                      <a:alpha val="40000"/>
                    </a:prstClr>
                  </a:outerShdw>
                </a:effectLst>
              </a:rPr>
              <a:t> </a:t>
            </a:r>
            <a:br>
              <a:rPr lang="hu-HU" sz="2800" dirty="0" smtClean="0">
                <a:effectLst>
                  <a:outerShdw blurRad="50800" dist="38100" dir="2700000" algn="tl" rotWithShape="0">
                    <a:prstClr val="black">
                      <a:alpha val="40000"/>
                    </a:prstClr>
                  </a:outerShdw>
                </a:effectLst>
              </a:rPr>
            </a:br>
            <a:r>
              <a:rPr lang="hu-HU" sz="2800" dirty="0" smtClean="0">
                <a:effectLst>
                  <a:outerShdw blurRad="50800" dist="38100" dir="2700000" algn="tl" rotWithShape="0">
                    <a:prstClr val="black">
                      <a:alpha val="40000"/>
                    </a:prstClr>
                  </a:outerShdw>
                </a:effectLst>
              </a:rPr>
              <a:t>migráció</a:t>
            </a:r>
            <a:endParaRPr lang="hu-HU" sz="2800" dirty="0">
              <a:effectLst>
                <a:outerShdw blurRad="50800" dist="38100" dir="2700000" algn="tl" rotWithShape="0">
                  <a:prstClr val="black">
                    <a:alpha val="40000"/>
                  </a:prstClr>
                </a:outerShdw>
              </a:effectLst>
            </a:endParaRPr>
          </a:p>
        </p:txBody>
      </p:sp>
      <p:sp>
        <p:nvSpPr>
          <p:cNvPr id="16" name="Szövegdoboz 15"/>
          <p:cNvSpPr txBox="1"/>
          <p:nvPr/>
        </p:nvSpPr>
        <p:spPr>
          <a:xfrm>
            <a:off x="1714480" y="4857760"/>
            <a:ext cx="1927579" cy="954107"/>
          </a:xfrm>
          <a:prstGeom prst="rect">
            <a:avLst/>
          </a:prstGeom>
          <a:noFill/>
        </p:spPr>
        <p:txBody>
          <a:bodyPr wrap="none" rtlCol="0">
            <a:spAutoFit/>
          </a:bodyPr>
          <a:lstStyle/>
          <a:p>
            <a:pPr algn="ctr"/>
            <a:r>
              <a:rPr lang="hu-HU" sz="2800" dirty="0" smtClean="0">
                <a:effectLst>
                  <a:outerShdw blurRad="50800" dist="38100" dir="2700000" algn="tl" rotWithShape="0">
                    <a:prstClr val="black">
                      <a:alpha val="40000"/>
                    </a:prstClr>
                  </a:outerShdw>
                </a:effectLst>
              </a:rPr>
              <a:t>Hardveres</a:t>
            </a:r>
          </a:p>
          <a:p>
            <a:pPr algn="ctr"/>
            <a:r>
              <a:rPr lang="hu-HU" sz="2800" dirty="0" smtClean="0">
                <a:effectLst>
                  <a:outerShdw blurRad="50800" dist="38100" dir="2700000" algn="tl" rotWithShape="0">
                    <a:prstClr val="black">
                      <a:alpha val="40000"/>
                    </a:prstClr>
                  </a:outerShdw>
                </a:effectLst>
              </a:rPr>
              <a:t>virtualizáció</a:t>
            </a:r>
            <a:endParaRPr lang="hu-HU" sz="2800" dirty="0">
              <a:effectLst>
                <a:outerShdw blurRad="50800" dist="38100" dir="2700000" algn="tl" rotWithShape="0">
                  <a:prstClr val="black">
                    <a:alpha val="40000"/>
                  </a:prstClr>
                </a:outerShdw>
              </a:effectLst>
            </a:endParaRPr>
          </a:p>
        </p:txBody>
      </p:sp>
      <p:sp>
        <p:nvSpPr>
          <p:cNvPr id="17" name="Szövegdoboz 16"/>
          <p:cNvSpPr txBox="1"/>
          <p:nvPr/>
        </p:nvSpPr>
        <p:spPr>
          <a:xfrm>
            <a:off x="3357554" y="4357694"/>
            <a:ext cx="1598194" cy="523220"/>
          </a:xfrm>
          <a:prstGeom prst="rect">
            <a:avLst/>
          </a:prstGeom>
          <a:noFill/>
        </p:spPr>
        <p:txBody>
          <a:bodyPr wrap="none" rtlCol="0">
            <a:spAutoFit/>
          </a:bodyPr>
          <a:lstStyle/>
          <a:p>
            <a:pPr algn="ctr"/>
            <a:r>
              <a:rPr lang="hu-HU" sz="2800" dirty="0" err="1" smtClean="0">
                <a:effectLst>
                  <a:outerShdw blurRad="50800" dist="38100" dir="2700000" algn="tl" rotWithShape="0">
                    <a:prstClr val="black">
                      <a:alpha val="40000"/>
                    </a:prstClr>
                  </a:outerShdw>
                </a:effectLst>
              </a:rPr>
              <a:t>Exokernel</a:t>
            </a:r>
            <a:endParaRPr lang="hu-HU" sz="2800" dirty="0">
              <a:effectLst>
                <a:outerShdw blurRad="50800" dist="38100" dir="2700000" algn="tl" rotWithShape="0">
                  <a:prstClr val="black">
                    <a:alpha val="40000"/>
                  </a:prstClr>
                </a:outerShdw>
              </a:effectLst>
            </a:endParaRPr>
          </a:p>
        </p:txBody>
      </p:sp>
      <p:sp>
        <p:nvSpPr>
          <p:cNvPr id="18" name="Szövegdoboz 17"/>
          <p:cNvSpPr txBox="1"/>
          <p:nvPr/>
        </p:nvSpPr>
        <p:spPr>
          <a:xfrm>
            <a:off x="5214942" y="3000372"/>
            <a:ext cx="1927579" cy="954107"/>
          </a:xfrm>
          <a:prstGeom prst="rect">
            <a:avLst/>
          </a:prstGeom>
          <a:noFill/>
        </p:spPr>
        <p:txBody>
          <a:bodyPr wrap="none" rtlCol="0">
            <a:spAutoFit/>
          </a:bodyPr>
          <a:lstStyle/>
          <a:p>
            <a:pPr algn="ctr"/>
            <a:r>
              <a:rPr lang="hu-HU" sz="2800" dirty="0" smtClean="0">
                <a:effectLst>
                  <a:outerShdw blurRad="50800" dist="38100" dir="2700000" algn="tl" rotWithShape="0">
                    <a:prstClr val="black">
                      <a:alpha val="40000"/>
                    </a:prstClr>
                  </a:outerShdw>
                </a:effectLst>
              </a:rPr>
              <a:t>Tárhely </a:t>
            </a:r>
            <a:br>
              <a:rPr lang="hu-HU" sz="2800" dirty="0" smtClean="0">
                <a:effectLst>
                  <a:outerShdw blurRad="50800" dist="38100" dir="2700000" algn="tl" rotWithShape="0">
                    <a:prstClr val="black">
                      <a:alpha val="40000"/>
                    </a:prstClr>
                  </a:outerShdw>
                </a:effectLst>
              </a:rPr>
            </a:br>
            <a:r>
              <a:rPr lang="hu-HU" sz="2800" dirty="0" smtClean="0">
                <a:effectLst>
                  <a:outerShdw blurRad="50800" dist="38100" dir="2700000" algn="tl" rotWithShape="0">
                    <a:prstClr val="black">
                      <a:alpha val="40000"/>
                    </a:prstClr>
                  </a:outerShdw>
                </a:effectLst>
              </a:rPr>
              <a:t>virtualizáció</a:t>
            </a:r>
            <a:endParaRPr lang="hu-HU" sz="2800" dirty="0">
              <a:effectLst>
                <a:outerShdw blurRad="50800" dist="38100" dir="2700000" algn="tl" rotWithShape="0">
                  <a:prstClr val="black">
                    <a:alpha val="40000"/>
                  </a:prstClr>
                </a:outerShdw>
              </a:effectLst>
            </a:endParaRPr>
          </a:p>
        </p:txBody>
      </p:sp>
      <p:sp>
        <p:nvSpPr>
          <p:cNvPr id="19" name="Szövegdoboz 18"/>
          <p:cNvSpPr txBox="1"/>
          <p:nvPr/>
        </p:nvSpPr>
        <p:spPr>
          <a:xfrm>
            <a:off x="2786050" y="3357562"/>
            <a:ext cx="1927579" cy="954107"/>
          </a:xfrm>
          <a:prstGeom prst="rect">
            <a:avLst/>
          </a:prstGeom>
          <a:noFill/>
        </p:spPr>
        <p:txBody>
          <a:bodyPr wrap="none" rtlCol="0">
            <a:spAutoFit/>
          </a:bodyPr>
          <a:lstStyle/>
          <a:p>
            <a:pPr algn="ctr"/>
            <a:r>
              <a:rPr lang="hu-HU" sz="2800" dirty="0" err="1" smtClean="0">
                <a:effectLst>
                  <a:outerShdw blurRad="50800" dist="38100" dir="2700000" algn="tl" rotWithShape="0">
                    <a:prstClr val="black">
                      <a:alpha val="40000"/>
                    </a:prstClr>
                  </a:outerShdw>
                </a:effectLst>
              </a:rPr>
              <a:t>Desktop</a:t>
            </a:r>
            <a:r>
              <a:rPr lang="hu-HU" sz="2800" dirty="0" smtClean="0">
                <a:effectLst>
                  <a:outerShdw blurRad="50800" dist="38100" dir="2700000" algn="tl" rotWithShape="0">
                    <a:prstClr val="black">
                      <a:alpha val="40000"/>
                    </a:prstClr>
                  </a:outerShdw>
                </a:effectLst>
              </a:rPr>
              <a:t/>
            </a:r>
            <a:br>
              <a:rPr lang="hu-HU" sz="2800" dirty="0" smtClean="0">
                <a:effectLst>
                  <a:outerShdw blurRad="50800" dist="38100" dir="2700000" algn="tl" rotWithShape="0">
                    <a:prstClr val="black">
                      <a:alpha val="40000"/>
                    </a:prstClr>
                  </a:outerShdw>
                </a:effectLst>
              </a:rPr>
            </a:br>
            <a:r>
              <a:rPr lang="hu-HU" sz="2800" dirty="0" smtClean="0">
                <a:effectLst>
                  <a:outerShdw blurRad="50800" dist="38100" dir="2700000" algn="tl" rotWithShape="0">
                    <a:prstClr val="black">
                      <a:alpha val="40000"/>
                    </a:prstClr>
                  </a:outerShdw>
                </a:effectLst>
              </a:rPr>
              <a:t>virtualizáció</a:t>
            </a:r>
            <a:endParaRPr lang="hu-HU" sz="2800" dirty="0">
              <a:effectLst>
                <a:outerShdw blurRad="50800" dist="38100" dir="2700000" algn="tl" rotWithShape="0">
                  <a:prstClr val="black">
                    <a:alpha val="40000"/>
                  </a:prstClr>
                </a:outerShdw>
              </a:effectLst>
            </a:endParaRPr>
          </a:p>
        </p:txBody>
      </p:sp>
      <p:sp>
        <p:nvSpPr>
          <p:cNvPr id="21" name="Szövegdoboz 20"/>
          <p:cNvSpPr txBox="1"/>
          <p:nvPr/>
        </p:nvSpPr>
        <p:spPr>
          <a:xfrm>
            <a:off x="7500958" y="1643050"/>
            <a:ext cx="633507" cy="523220"/>
          </a:xfrm>
          <a:prstGeom prst="rect">
            <a:avLst/>
          </a:prstGeom>
          <a:noFill/>
        </p:spPr>
        <p:txBody>
          <a:bodyPr wrap="none" rtlCol="0">
            <a:spAutoFit/>
          </a:bodyPr>
          <a:lstStyle/>
          <a:p>
            <a:pPr algn="ctr"/>
            <a:r>
              <a:rPr lang="hu-HU" sz="2800" dirty="0" err="1" smtClean="0">
                <a:effectLst>
                  <a:outerShdw blurRad="50800" dist="38100" dir="2700000" algn="tl" rotWithShape="0">
                    <a:prstClr val="black">
                      <a:alpha val="40000"/>
                    </a:prstClr>
                  </a:outerShdw>
                </a:effectLst>
              </a:rPr>
              <a:t>Jail</a:t>
            </a:r>
            <a:endParaRPr lang="hu-HU" sz="2800" dirty="0">
              <a:effectLst>
                <a:outerShdw blurRad="50800" dist="38100" dir="2700000" algn="tl" rotWithShape="0">
                  <a:prstClr val="black">
                    <a:alpha val="40000"/>
                  </a:prstClr>
                </a:outerShdw>
              </a:effectLst>
            </a:endParaRPr>
          </a:p>
        </p:txBody>
      </p:sp>
      <p:sp>
        <p:nvSpPr>
          <p:cNvPr id="22" name="Szövegdoboz 21"/>
          <p:cNvSpPr txBox="1"/>
          <p:nvPr/>
        </p:nvSpPr>
        <p:spPr>
          <a:xfrm>
            <a:off x="4857752" y="4000504"/>
            <a:ext cx="1611660" cy="523220"/>
          </a:xfrm>
          <a:prstGeom prst="rect">
            <a:avLst/>
          </a:prstGeom>
          <a:noFill/>
        </p:spPr>
        <p:txBody>
          <a:bodyPr wrap="none" rtlCol="0">
            <a:spAutoFit/>
          </a:bodyPr>
          <a:lstStyle/>
          <a:p>
            <a:pPr algn="ctr"/>
            <a:r>
              <a:rPr lang="hu-HU" sz="2800" dirty="0" err="1" smtClean="0">
                <a:effectLst>
                  <a:outerShdw blurRad="50800" dist="38100" dir="2700000" algn="tl" rotWithShape="0">
                    <a:prstClr val="black">
                      <a:alpha val="40000"/>
                    </a:prstClr>
                  </a:outerShdw>
                </a:effectLst>
              </a:rPr>
              <a:t>Container</a:t>
            </a:r>
            <a:endParaRPr lang="hu-HU" sz="2800" dirty="0">
              <a:effectLst>
                <a:outerShdw blurRad="50800" dist="38100" dir="2700000" algn="tl" rotWithShape="0">
                  <a:prstClr val="black">
                    <a:alpha val="40000"/>
                  </a:prstClr>
                </a:outerShdw>
              </a:effectLst>
            </a:endParaRPr>
          </a:p>
        </p:txBody>
      </p:sp>
      <p:sp>
        <p:nvSpPr>
          <p:cNvPr id="23" name="Téglalap 22"/>
          <p:cNvSpPr/>
          <p:nvPr/>
        </p:nvSpPr>
        <p:spPr>
          <a:xfrm>
            <a:off x="1071538" y="2857496"/>
            <a:ext cx="7215238" cy="78581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Figyelem! Gyakran nincs egyértelmű terminológia, a gyártók is néha következetlen elnevezéseket használnak!</a:t>
            </a:r>
          </a:p>
        </p:txBody>
      </p:sp>
      <p:sp>
        <p:nvSpPr>
          <p:cNvPr id="24" name="Szövegdoboz 23"/>
          <p:cNvSpPr txBox="1"/>
          <p:nvPr/>
        </p:nvSpPr>
        <p:spPr>
          <a:xfrm>
            <a:off x="5000628" y="1000108"/>
            <a:ext cx="2436436" cy="954107"/>
          </a:xfrm>
          <a:prstGeom prst="rect">
            <a:avLst/>
          </a:prstGeom>
          <a:noFill/>
        </p:spPr>
        <p:txBody>
          <a:bodyPr wrap="none" rtlCol="0">
            <a:spAutoFit/>
          </a:bodyPr>
          <a:lstStyle/>
          <a:p>
            <a:pPr algn="ctr"/>
            <a:r>
              <a:rPr lang="hu-HU" sz="2800" dirty="0" err="1" smtClean="0">
                <a:effectLst>
                  <a:outerShdw blurRad="50800" dist="38100" dir="2700000" algn="tl" rotWithShape="0">
                    <a:prstClr val="black">
                      <a:alpha val="40000"/>
                    </a:prstClr>
                  </a:outerShdw>
                </a:effectLst>
              </a:rPr>
              <a:t>Virtual</a:t>
            </a:r>
            <a:r>
              <a:rPr lang="hu-HU" sz="2800" dirty="0" smtClean="0">
                <a:effectLst>
                  <a:outerShdw blurRad="50800" dist="38100" dir="2700000" algn="tl" rotWithShape="0">
                    <a:prstClr val="black">
                      <a:alpha val="40000"/>
                    </a:prstClr>
                  </a:outerShdw>
                </a:effectLst>
              </a:rPr>
              <a:t> </a:t>
            </a:r>
            <a:r>
              <a:rPr lang="hu-HU" sz="2800" dirty="0" err="1" smtClean="0">
                <a:effectLst>
                  <a:outerShdw blurRad="50800" dist="38100" dir="2700000" algn="tl" rotWithShape="0">
                    <a:prstClr val="black">
                      <a:alpha val="40000"/>
                    </a:prstClr>
                  </a:outerShdw>
                </a:effectLst>
              </a:rPr>
              <a:t>Desktop</a:t>
            </a:r>
            <a:r>
              <a:rPr lang="hu-HU" sz="2800" dirty="0" smtClean="0">
                <a:effectLst>
                  <a:outerShdw blurRad="50800" dist="38100" dir="2700000" algn="tl" rotWithShape="0">
                    <a:prstClr val="black">
                      <a:alpha val="40000"/>
                    </a:prstClr>
                  </a:outerShdw>
                </a:effectLst>
              </a:rPr>
              <a:t/>
            </a:r>
            <a:br>
              <a:rPr lang="hu-HU" sz="2800" dirty="0" smtClean="0">
                <a:effectLst>
                  <a:outerShdw blurRad="50800" dist="38100" dir="2700000" algn="tl" rotWithShape="0">
                    <a:prstClr val="black">
                      <a:alpha val="40000"/>
                    </a:prstClr>
                  </a:outerShdw>
                </a:effectLst>
              </a:rPr>
            </a:br>
            <a:r>
              <a:rPr lang="hu-HU" sz="2800" dirty="0" err="1" smtClean="0">
                <a:effectLst>
                  <a:outerShdw blurRad="50800" dist="38100" dir="2700000" algn="tl" rotWithShape="0">
                    <a:prstClr val="black">
                      <a:alpha val="40000"/>
                    </a:prstClr>
                  </a:outerShdw>
                </a:effectLst>
              </a:rPr>
              <a:t>Infrastructure</a:t>
            </a:r>
            <a:endParaRPr lang="hu-HU" sz="2800" dirty="0">
              <a:effectLst>
                <a:outerShdw blurRad="50800" dist="38100" dir="2700000" algn="tl" rotWithShape="0">
                  <a:prstClr val="black">
                    <a:alpha val="40000"/>
                  </a:prstClr>
                </a:outerShdw>
              </a:effectLst>
            </a:endParaRPr>
          </a:p>
        </p:txBody>
      </p:sp>
      <p:sp>
        <p:nvSpPr>
          <p:cNvPr id="25" name="Dia számának helye 24"/>
          <p:cNvSpPr>
            <a:spLocks noGrp="1"/>
          </p:cNvSpPr>
          <p:nvPr>
            <p:ph type="sldNum" sz="quarter" idx="5"/>
          </p:nvPr>
        </p:nvSpPr>
        <p:spPr/>
        <p:txBody>
          <a:bodyPr/>
          <a:lstStyle/>
          <a:p>
            <a:fld id="{3D86C690-4F62-4AFC-8745-06DC9BF07935}" type="slidenum">
              <a:rPr lang="hu-HU" smtClean="0"/>
              <a:pPr/>
              <a:t>15</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0.70"/>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strVal val="#ppt_w*0.70"/>
                                          </p:val>
                                        </p:tav>
                                        <p:tav tm="100000">
                                          <p:val>
                                            <p:strVal val="#ppt_w"/>
                                          </p:val>
                                        </p:tav>
                                      </p:tavLst>
                                    </p:anim>
                                    <p:anim calcmode="lin" valueType="num">
                                      <p:cBhvr>
                                        <p:cTn id="38" dur="1000" fill="hold"/>
                                        <p:tgtEl>
                                          <p:spTgt spid="11"/>
                                        </p:tgtEl>
                                        <p:attrNameLst>
                                          <p:attrName>ppt_h</p:attrName>
                                        </p:attrNameLst>
                                      </p:cBhvr>
                                      <p:tavLst>
                                        <p:tav tm="0">
                                          <p:val>
                                            <p:strVal val="#ppt_h"/>
                                          </p:val>
                                        </p:tav>
                                        <p:tav tm="100000">
                                          <p:val>
                                            <p:strVal val="#ppt_h"/>
                                          </p:val>
                                        </p:tav>
                                      </p:tavLst>
                                    </p:anim>
                                    <p:animEffect transition="in" filter="fade">
                                      <p:cBhvr>
                                        <p:cTn id="39" dur="1000"/>
                                        <p:tgtEl>
                                          <p:spTgt spid="11"/>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0.70"/>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strVal val="#ppt_w*0.70"/>
                                          </p:val>
                                        </p:tav>
                                        <p:tav tm="100000">
                                          <p:val>
                                            <p:strVal val="#ppt_w"/>
                                          </p:val>
                                        </p:tav>
                                      </p:tavLst>
                                    </p:anim>
                                    <p:anim calcmode="lin" valueType="num">
                                      <p:cBhvr>
                                        <p:cTn id="48" dur="1000" fill="hold"/>
                                        <p:tgtEl>
                                          <p:spTgt spid="13"/>
                                        </p:tgtEl>
                                        <p:attrNameLst>
                                          <p:attrName>ppt_h</p:attrName>
                                        </p:attrNameLst>
                                      </p:cBhvr>
                                      <p:tavLst>
                                        <p:tav tm="0">
                                          <p:val>
                                            <p:strVal val="#ppt_h"/>
                                          </p:val>
                                        </p:tav>
                                        <p:tav tm="100000">
                                          <p:val>
                                            <p:strVal val="#ppt_h"/>
                                          </p:val>
                                        </p:tav>
                                      </p:tavLst>
                                    </p:anim>
                                    <p:animEffect transition="in" filter="fade">
                                      <p:cBhvr>
                                        <p:cTn id="49" dur="1000"/>
                                        <p:tgtEl>
                                          <p:spTgt spid="13"/>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strVal val="#ppt_w*0.70"/>
                                          </p:val>
                                        </p:tav>
                                        <p:tav tm="100000">
                                          <p:val>
                                            <p:strVal val="#ppt_w"/>
                                          </p:val>
                                        </p:tav>
                                      </p:tavLst>
                                    </p:anim>
                                    <p:anim calcmode="lin" valueType="num">
                                      <p:cBhvr>
                                        <p:cTn id="53" dur="1000" fill="hold"/>
                                        <p:tgtEl>
                                          <p:spTgt spid="14"/>
                                        </p:tgtEl>
                                        <p:attrNameLst>
                                          <p:attrName>ppt_h</p:attrName>
                                        </p:attrNameLst>
                                      </p:cBhvr>
                                      <p:tavLst>
                                        <p:tav tm="0">
                                          <p:val>
                                            <p:strVal val="#ppt_h"/>
                                          </p:val>
                                        </p:tav>
                                        <p:tav tm="100000">
                                          <p:val>
                                            <p:strVal val="#ppt_h"/>
                                          </p:val>
                                        </p:tav>
                                      </p:tavLst>
                                    </p:anim>
                                    <p:animEffect transition="in" filter="fade">
                                      <p:cBhvr>
                                        <p:cTn id="54" dur="1000"/>
                                        <p:tgtEl>
                                          <p:spTgt spid="14"/>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strVal val="#ppt_w*0.70"/>
                                          </p:val>
                                        </p:tav>
                                        <p:tav tm="100000">
                                          <p:val>
                                            <p:strVal val="#ppt_w"/>
                                          </p:val>
                                        </p:tav>
                                      </p:tavLst>
                                    </p:anim>
                                    <p:anim calcmode="lin" valueType="num">
                                      <p:cBhvr>
                                        <p:cTn id="58" dur="1000" fill="hold"/>
                                        <p:tgtEl>
                                          <p:spTgt spid="15"/>
                                        </p:tgtEl>
                                        <p:attrNameLst>
                                          <p:attrName>ppt_h</p:attrName>
                                        </p:attrNameLst>
                                      </p:cBhvr>
                                      <p:tavLst>
                                        <p:tav tm="0">
                                          <p:val>
                                            <p:strVal val="#ppt_h"/>
                                          </p:val>
                                        </p:tav>
                                        <p:tav tm="100000">
                                          <p:val>
                                            <p:strVal val="#ppt_h"/>
                                          </p:val>
                                        </p:tav>
                                      </p:tavLst>
                                    </p:anim>
                                    <p:animEffect transition="in" filter="fade">
                                      <p:cBhvr>
                                        <p:cTn id="59" dur="1000"/>
                                        <p:tgtEl>
                                          <p:spTgt spid="15"/>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1000" fill="hold"/>
                                        <p:tgtEl>
                                          <p:spTgt spid="16"/>
                                        </p:tgtEl>
                                        <p:attrNameLst>
                                          <p:attrName>ppt_w</p:attrName>
                                        </p:attrNameLst>
                                      </p:cBhvr>
                                      <p:tavLst>
                                        <p:tav tm="0">
                                          <p:val>
                                            <p:strVal val="#ppt_w*0.70"/>
                                          </p:val>
                                        </p:tav>
                                        <p:tav tm="100000">
                                          <p:val>
                                            <p:strVal val="#ppt_w"/>
                                          </p:val>
                                        </p:tav>
                                      </p:tavLst>
                                    </p:anim>
                                    <p:anim calcmode="lin" valueType="num">
                                      <p:cBhvr>
                                        <p:cTn id="63" dur="1000" fill="hold"/>
                                        <p:tgtEl>
                                          <p:spTgt spid="16"/>
                                        </p:tgtEl>
                                        <p:attrNameLst>
                                          <p:attrName>ppt_h</p:attrName>
                                        </p:attrNameLst>
                                      </p:cBhvr>
                                      <p:tavLst>
                                        <p:tav tm="0">
                                          <p:val>
                                            <p:strVal val="#ppt_h"/>
                                          </p:val>
                                        </p:tav>
                                        <p:tav tm="100000">
                                          <p:val>
                                            <p:strVal val="#ppt_h"/>
                                          </p:val>
                                        </p:tav>
                                      </p:tavLst>
                                    </p:anim>
                                    <p:animEffect transition="in" filter="fade">
                                      <p:cBhvr>
                                        <p:cTn id="64" dur="1000"/>
                                        <p:tgtEl>
                                          <p:spTgt spid="16"/>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strVal val="#ppt_w*0.70"/>
                                          </p:val>
                                        </p:tav>
                                        <p:tav tm="100000">
                                          <p:val>
                                            <p:strVal val="#ppt_w"/>
                                          </p:val>
                                        </p:tav>
                                      </p:tavLst>
                                    </p:anim>
                                    <p:anim calcmode="lin" valueType="num">
                                      <p:cBhvr>
                                        <p:cTn id="68" dur="1000" fill="hold"/>
                                        <p:tgtEl>
                                          <p:spTgt spid="17"/>
                                        </p:tgtEl>
                                        <p:attrNameLst>
                                          <p:attrName>ppt_h</p:attrName>
                                        </p:attrNameLst>
                                      </p:cBhvr>
                                      <p:tavLst>
                                        <p:tav tm="0">
                                          <p:val>
                                            <p:strVal val="#ppt_h"/>
                                          </p:val>
                                        </p:tav>
                                        <p:tav tm="100000">
                                          <p:val>
                                            <p:strVal val="#ppt_h"/>
                                          </p:val>
                                        </p:tav>
                                      </p:tavLst>
                                    </p:anim>
                                    <p:animEffect transition="in" filter="fade">
                                      <p:cBhvr>
                                        <p:cTn id="69" dur="1000"/>
                                        <p:tgtEl>
                                          <p:spTgt spid="17"/>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strVal val="#ppt_w*0.70"/>
                                          </p:val>
                                        </p:tav>
                                        <p:tav tm="100000">
                                          <p:val>
                                            <p:strVal val="#ppt_w"/>
                                          </p:val>
                                        </p:tav>
                                      </p:tavLst>
                                    </p:anim>
                                    <p:anim calcmode="lin" valueType="num">
                                      <p:cBhvr>
                                        <p:cTn id="73" dur="1000" fill="hold"/>
                                        <p:tgtEl>
                                          <p:spTgt spid="18"/>
                                        </p:tgtEl>
                                        <p:attrNameLst>
                                          <p:attrName>ppt_h</p:attrName>
                                        </p:attrNameLst>
                                      </p:cBhvr>
                                      <p:tavLst>
                                        <p:tav tm="0">
                                          <p:val>
                                            <p:strVal val="#ppt_h"/>
                                          </p:val>
                                        </p:tav>
                                        <p:tav tm="100000">
                                          <p:val>
                                            <p:strVal val="#ppt_h"/>
                                          </p:val>
                                        </p:tav>
                                      </p:tavLst>
                                    </p:anim>
                                    <p:animEffect transition="in" filter="fade">
                                      <p:cBhvr>
                                        <p:cTn id="74" dur="1000"/>
                                        <p:tgtEl>
                                          <p:spTgt spid="18"/>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1000" fill="hold"/>
                                        <p:tgtEl>
                                          <p:spTgt spid="19"/>
                                        </p:tgtEl>
                                        <p:attrNameLst>
                                          <p:attrName>ppt_w</p:attrName>
                                        </p:attrNameLst>
                                      </p:cBhvr>
                                      <p:tavLst>
                                        <p:tav tm="0">
                                          <p:val>
                                            <p:strVal val="#ppt_w*0.70"/>
                                          </p:val>
                                        </p:tav>
                                        <p:tav tm="100000">
                                          <p:val>
                                            <p:strVal val="#ppt_w"/>
                                          </p:val>
                                        </p:tav>
                                      </p:tavLst>
                                    </p:anim>
                                    <p:anim calcmode="lin" valueType="num">
                                      <p:cBhvr>
                                        <p:cTn id="78" dur="1000" fill="hold"/>
                                        <p:tgtEl>
                                          <p:spTgt spid="19"/>
                                        </p:tgtEl>
                                        <p:attrNameLst>
                                          <p:attrName>ppt_h</p:attrName>
                                        </p:attrNameLst>
                                      </p:cBhvr>
                                      <p:tavLst>
                                        <p:tav tm="0">
                                          <p:val>
                                            <p:strVal val="#ppt_h"/>
                                          </p:val>
                                        </p:tav>
                                        <p:tav tm="100000">
                                          <p:val>
                                            <p:strVal val="#ppt_h"/>
                                          </p:val>
                                        </p:tav>
                                      </p:tavLst>
                                    </p:anim>
                                    <p:animEffect transition="in" filter="fade">
                                      <p:cBhvr>
                                        <p:cTn id="79" dur="1000"/>
                                        <p:tgtEl>
                                          <p:spTgt spid="19"/>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1000" fill="hold"/>
                                        <p:tgtEl>
                                          <p:spTgt spid="21"/>
                                        </p:tgtEl>
                                        <p:attrNameLst>
                                          <p:attrName>ppt_w</p:attrName>
                                        </p:attrNameLst>
                                      </p:cBhvr>
                                      <p:tavLst>
                                        <p:tav tm="0">
                                          <p:val>
                                            <p:strVal val="#ppt_w*0.70"/>
                                          </p:val>
                                        </p:tav>
                                        <p:tav tm="100000">
                                          <p:val>
                                            <p:strVal val="#ppt_w"/>
                                          </p:val>
                                        </p:tav>
                                      </p:tavLst>
                                    </p:anim>
                                    <p:anim calcmode="lin" valueType="num">
                                      <p:cBhvr>
                                        <p:cTn id="83" dur="1000" fill="hold"/>
                                        <p:tgtEl>
                                          <p:spTgt spid="21"/>
                                        </p:tgtEl>
                                        <p:attrNameLst>
                                          <p:attrName>ppt_h</p:attrName>
                                        </p:attrNameLst>
                                      </p:cBhvr>
                                      <p:tavLst>
                                        <p:tav tm="0">
                                          <p:val>
                                            <p:strVal val="#ppt_h"/>
                                          </p:val>
                                        </p:tav>
                                        <p:tav tm="100000">
                                          <p:val>
                                            <p:strVal val="#ppt_h"/>
                                          </p:val>
                                        </p:tav>
                                      </p:tavLst>
                                    </p:anim>
                                    <p:animEffect transition="in" filter="fade">
                                      <p:cBhvr>
                                        <p:cTn id="84" dur="1000"/>
                                        <p:tgtEl>
                                          <p:spTgt spid="21"/>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1000" fill="hold"/>
                                        <p:tgtEl>
                                          <p:spTgt spid="22"/>
                                        </p:tgtEl>
                                        <p:attrNameLst>
                                          <p:attrName>ppt_w</p:attrName>
                                        </p:attrNameLst>
                                      </p:cBhvr>
                                      <p:tavLst>
                                        <p:tav tm="0">
                                          <p:val>
                                            <p:strVal val="#ppt_w*0.70"/>
                                          </p:val>
                                        </p:tav>
                                        <p:tav tm="100000">
                                          <p:val>
                                            <p:strVal val="#ppt_w"/>
                                          </p:val>
                                        </p:tav>
                                      </p:tavLst>
                                    </p:anim>
                                    <p:anim calcmode="lin" valueType="num">
                                      <p:cBhvr>
                                        <p:cTn id="88" dur="1000" fill="hold"/>
                                        <p:tgtEl>
                                          <p:spTgt spid="22"/>
                                        </p:tgtEl>
                                        <p:attrNameLst>
                                          <p:attrName>ppt_h</p:attrName>
                                        </p:attrNameLst>
                                      </p:cBhvr>
                                      <p:tavLst>
                                        <p:tav tm="0">
                                          <p:val>
                                            <p:strVal val="#ppt_h"/>
                                          </p:val>
                                        </p:tav>
                                        <p:tav tm="100000">
                                          <p:val>
                                            <p:strVal val="#ppt_h"/>
                                          </p:val>
                                        </p:tav>
                                      </p:tavLst>
                                    </p:anim>
                                    <p:animEffect transition="in" filter="fade">
                                      <p:cBhvr>
                                        <p:cTn id="89" dur="1000"/>
                                        <p:tgtEl>
                                          <p:spTgt spid="22"/>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1000" fill="hold"/>
                                        <p:tgtEl>
                                          <p:spTgt spid="24"/>
                                        </p:tgtEl>
                                        <p:attrNameLst>
                                          <p:attrName>ppt_w</p:attrName>
                                        </p:attrNameLst>
                                      </p:cBhvr>
                                      <p:tavLst>
                                        <p:tav tm="0">
                                          <p:val>
                                            <p:strVal val="#ppt_w*0.70"/>
                                          </p:val>
                                        </p:tav>
                                        <p:tav tm="100000">
                                          <p:val>
                                            <p:strVal val="#ppt_w"/>
                                          </p:val>
                                        </p:tav>
                                      </p:tavLst>
                                    </p:anim>
                                    <p:anim calcmode="lin" valueType="num">
                                      <p:cBhvr>
                                        <p:cTn id="93" dur="1000" fill="hold"/>
                                        <p:tgtEl>
                                          <p:spTgt spid="24"/>
                                        </p:tgtEl>
                                        <p:attrNameLst>
                                          <p:attrName>ppt_h</p:attrName>
                                        </p:attrNameLst>
                                      </p:cBhvr>
                                      <p:tavLst>
                                        <p:tav tm="0">
                                          <p:val>
                                            <p:strVal val="#ppt_h"/>
                                          </p:val>
                                        </p:tav>
                                        <p:tav tm="100000">
                                          <p:val>
                                            <p:strVal val="#ppt_h"/>
                                          </p:val>
                                        </p:tav>
                                      </p:tavLst>
                                    </p:anim>
                                    <p:animEffect transition="in" filter="fade">
                                      <p:cBhvr>
                                        <p:cTn id="94" dur="10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1" grpId="0"/>
      <p:bldP spid="22" grpId="0"/>
      <p:bldP spid="23" grpId="0" animBg="1"/>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Mit csinál az operációs rendszer?</a:t>
            </a:r>
          </a:p>
        </p:txBody>
      </p:sp>
      <p:grpSp>
        <p:nvGrpSpPr>
          <p:cNvPr id="3" name="Csoportba foglalás 11"/>
          <p:cNvGrpSpPr/>
          <p:nvPr/>
        </p:nvGrpSpPr>
        <p:grpSpPr>
          <a:xfrm>
            <a:off x="3929058" y="5214950"/>
            <a:ext cx="785818" cy="785818"/>
            <a:chOff x="3071802" y="1214422"/>
            <a:chExt cx="785818" cy="785818"/>
          </a:xfrm>
        </p:grpSpPr>
        <p:sp>
          <p:nvSpPr>
            <p:cNvPr id="13" name="Téglalap 12"/>
            <p:cNvSpPr/>
            <p:nvPr/>
          </p:nvSpPr>
          <p:spPr>
            <a:xfrm>
              <a:off x="3071802" y="1214422"/>
              <a:ext cx="785818" cy="78581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sz="2400" dirty="0" smtClean="0">
                <a:solidFill>
                  <a:schemeClr val="bg1"/>
                </a:solidFill>
              </a:endParaRPr>
            </a:p>
          </p:txBody>
        </p:sp>
        <p:sp>
          <p:nvSpPr>
            <p:cNvPr id="14" name="Téglalap 13"/>
            <p:cNvSpPr/>
            <p:nvPr/>
          </p:nvSpPr>
          <p:spPr>
            <a:xfrm>
              <a:off x="3214678" y="1357298"/>
              <a:ext cx="500066" cy="500066"/>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grpSp>
      <p:grpSp>
        <p:nvGrpSpPr>
          <p:cNvPr id="4" name="Csoportba foglalás 14"/>
          <p:cNvGrpSpPr/>
          <p:nvPr/>
        </p:nvGrpSpPr>
        <p:grpSpPr>
          <a:xfrm>
            <a:off x="4857752" y="5286388"/>
            <a:ext cx="1428760" cy="571504"/>
            <a:chOff x="2786050" y="2357430"/>
            <a:chExt cx="1428760" cy="571504"/>
          </a:xfrm>
        </p:grpSpPr>
        <p:sp>
          <p:nvSpPr>
            <p:cNvPr id="16" name="Téglalap 15"/>
            <p:cNvSpPr/>
            <p:nvPr/>
          </p:nvSpPr>
          <p:spPr>
            <a:xfrm>
              <a:off x="2786050" y="2357430"/>
              <a:ext cx="1428760" cy="57150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sz="2400" dirty="0" smtClean="0">
                <a:solidFill>
                  <a:schemeClr val="bg1"/>
                </a:solidFill>
              </a:endParaRPr>
            </a:p>
          </p:txBody>
        </p:sp>
        <p:sp>
          <p:nvSpPr>
            <p:cNvPr id="17" name="Téglalap 16"/>
            <p:cNvSpPr/>
            <p:nvPr/>
          </p:nvSpPr>
          <p:spPr>
            <a:xfrm>
              <a:off x="2928926" y="2500306"/>
              <a:ext cx="214314" cy="214314"/>
            </a:xfrm>
            <a:prstGeom prst="rect">
              <a:avLst/>
            </a:prstGeom>
            <a:solidFill>
              <a:schemeClr val="tx1">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sp>
          <p:nvSpPr>
            <p:cNvPr id="18" name="Téglalap 17"/>
            <p:cNvSpPr/>
            <p:nvPr/>
          </p:nvSpPr>
          <p:spPr>
            <a:xfrm>
              <a:off x="3214678" y="2500306"/>
              <a:ext cx="214314" cy="214314"/>
            </a:xfrm>
            <a:prstGeom prst="rect">
              <a:avLst/>
            </a:prstGeom>
            <a:solidFill>
              <a:schemeClr val="tx1">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sp>
          <p:nvSpPr>
            <p:cNvPr id="19" name="Téglalap 18"/>
            <p:cNvSpPr/>
            <p:nvPr/>
          </p:nvSpPr>
          <p:spPr>
            <a:xfrm>
              <a:off x="3571868" y="2500306"/>
              <a:ext cx="214314" cy="214314"/>
            </a:xfrm>
            <a:prstGeom prst="rect">
              <a:avLst/>
            </a:prstGeom>
            <a:solidFill>
              <a:schemeClr val="tx1">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sp>
          <p:nvSpPr>
            <p:cNvPr id="20" name="Téglalap 19"/>
            <p:cNvSpPr/>
            <p:nvPr/>
          </p:nvSpPr>
          <p:spPr>
            <a:xfrm>
              <a:off x="3857620" y="2500306"/>
              <a:ext cx="214314" cy="214314"/>
            </a:xfrm>
            <a:prstGeom prst="rect">
              <a:avLst/>
            </a:prstGeom>
            <a:solidFill>
              <a:schemeClr val="tx1">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sp>
          <p:nvSpPr>
            <p:cNvPr id="21" name="Téglalap 20"/>
            <p:cNvSpPr/>
            <p:nvPr/>
          </p:nvSpPr>
          <p:spPr>
            <a:xfrm>
              <a:off x="2857488" y="2857496"/>
              <a:ext cx="1285884" cy="71438"/>
            </a:xfrm>
            <a:prstGeom prst="rect">
              <a:avLst/>
            </a:prstGeom>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sz="2400" dirty="0" smtClean="0">
                <a:solidFill>
                  <a:schemeClr val="bg1"/>
                </a:solidFill>
              </a:endParaRPr>
            </a:p>
          </p:txBody>
        </p:sp>
      </p:grpSp>
      <p:sp>
        <p:nvSpPr>
          <p:cNvPr id="22" name="Lekerekített téglalap 21"/>
          <p:cNvSpPr/>
          <p:nvPr/>
        </p:nvSpPr>
        <p:spPr>
          <a:xfrm>
            <a:off x="6572264" y="4643446"/>
            <a:ext cx="1071570" cy="1571636"/>
          </a:xfrm>
          <a:prstGeom prst="roundRect">
            <a:avLst>
              <a:gd name="adj" fmla="val 17805"/>
            </a:avLst>
          </a:prstGeom>
          <a:solidFill>
            <a:schemeClr val="bg2">
              <a:lumMod val="65000"/>
            </a:schemeClr>
          </a:solidFill>
          <a:ln w="38100">
            <a:solidFill>
              <a:schemeClr val="tx1"/>
            </a:solidFill>
          </a:ln>
          <a:effectLst>
            <a:outerShdw blurRad="50800" dist="38100" dir="2700000" algn="tl" rotWithShape="0">
              <a:prstClr val="black">
                <a:alpha val="40000"/>
              </a:prstClr>
            </a:outerShdw>
          </a:effectLst>
          <a:scene3d>
            <a:camera prst="orthographicFront">
              <a:rot lat="18000000" lon="1800000" rev="19800000"/>
            </a:camera>
            <a:lightRig rig="threePt" dir="t"/>
          </a:scene3d>
          <a:sp3d extrusionH="203200"/>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hu-HU" sz="1600" dirty="0" smtClean="0">
                <a:solidFill>
                  <a:schemeClr val="bg1"/>
                </a:solidFill>
              </a:rPr>
              <a:t>HDD</a:t>
            </a:r>
          </a:p>
          <a:p>
            <a:r>
              <a:rPr lang="hu-HU" u="sng" strike="sngStrike" dirty="0" smtClean="0">
                <a:solidFill>
                  <a:schemeClr val="bg1"/>
                </a:solidFill>
              </a:rPr>
              <a:t>====</a:t>
            </a:r>
          </a:p>
        </p:txBody>
      </p:sp>
      <p:sp>
        <p:nvSpPr>
          <p:cNvPr id="23" name="Szövegdoboz 22"/>
          <p:cNvSpPr txBox="1"/>
          <p:nvPr/>
        </p:nvSpPr>
        <p:spPr>
          <a:xfrm>
            <a:off x="3714744" y="5929330"/>
            <a:ext cx="1180516" cy="369332"/>
          </a:xfrm>
          <a:prstGeom prst="rect">
            <a:avLst/>
          </a:prstGeom>
          <a:noFill/>
        </p:spPr>
        <p:txBody>
          <a:bodyPr wrap="none" rtlCol="0">
            <a:spAutoFit/>
          </a:bodyPr>
          <a:lstStyle/>
          <a:p>
            <a:r>
              <a:rPr lang="hu-HU" dirty="0" smtClean="0"/>
              <a:t>Processzor</a:t>
            </a:r>
            <a:endParaRPr lang="hu-HU" dirty="0"/>
          </a:p>
        </p:txBody>
      </p:sp>
      <p:sp>
        <p:nvSpPr>
          <p:cNvPr id="24" name="Szövegdoboz 23"/>
          <p:cNvSpPr txBox="1"/>
          <p:nvPr/>
        </p:nvSpPr>
        <p:spPr>
          <a:xfrm>
            <a:off x="5072066" y="5929330"/>
            <a:ext cx="1047082" cy="369332"/>
          </a:xfrm>
          <a:prstGeom prst="rect">
            <a:avLst/>
          </a:prstGeom>
          <a:noFill/>
        </p:spPr>
        <p:txBody>
          <a:bodyPr wrap="none" rtlCol="0">
            <a:spAutoFit/>
          </a:bodyPr>
          <a:lstStyle/>
          <a:p>
            <a:r>
              <a:rPr lang="hu-HU" dirty="0" smtClean="0"/>
              <a:t>Memória</a:t>
            </a:r>
            <a:endParaRPr lang="hu-HU" dirty="0"/>
          </a:p>
        </p:txBody>
      </p:sp>
      <p:sp>
        <p:nvSpPr>
          <p:cNvPr id="25" name="Szövegdoboz 24"/>
          <p:cNvSpPr txBox="1"/>
          <p:nvPr/>
        </p:nvSpPr>
        <p:spPr>
          <a:xfrm>
            <a:off x="6429388" y="5929330"/>
            <a:ext cx="1045992" cy="369332"/>
          </a:xfrm>
          <a:prstGeom prst="rect">
            <a:avLst/>
          </a:prstGeom>
          <a:noFill/>
        </p:spPr>
        <p:txBody>
          <a:bodyPr wrap="none" rtlCol="0">
            <a:spAutoFit/>
          </a:bodyPr>
          <a:lstStyle/>
          <a:p>
            <a:r>
              <a:rPr lang="hu-HU" dirty="0" smtClean="0"/>
              <a:t>Háttértár</a:t>
            </a:r>
            <a:endParaRPr lang="hu-HU" dirty="0"/>
          </a:p>
        </p:txBody>
      </p:sp>
      <p:sp>
        <p:nvSpPr>
          <p:cNvPr id="27" name="Téglalap 26"/>
          <p:cNvSpPr/>
          <p:nvPr/>
        </p:nvSpPr>
        <p:spPr>
          <a:xfrm>
            <a:off x="857224" y="5429264"/>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Hardver</a:t>
            </a:r>
          </a:p>
        </p:txBody>
      </p:sp>
      <p:sp>
        <p:nvSpPr>
          <p:cNvPr id="29" name="Téglalap 28"/>
          <p:cNvSpPr/>
          <p:nvPr/>
        </p:nvSpPr>
        <p:spPr>
          <a:xfrm>
            <a:off x="857224" y="3857628"/>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Alkalmazások</a:t>
            </a:r>
          </a:p>
        </p:txBody>
      </p:sp>
      <p:grpSp>
        <p:nvGrpSpPr>
          <p:cNvPr id="5" name="Csoportba foglalás 29"/>
          <p:cNvGrpSpPr/>
          <p:nvPr/>
        </p:nvGrpSpPr>
        <p:grpSpPr>
          <a:xfrm>
            <a:off x="7457462" y="5214950"/>
            <a:ext cx="1686538" cy="823324"/>
            <a:chOff x="6671676" y="5286388"/>
            <a:chExt cx="1686538" cy="823324"/>
          </a:xfrm>
        </p:grpSpPr>
        <p:sp>
          <p:nvSpPr>
            <p:cNvPr id="31" name="Folyamatábra: Feldolgozás 30"/>
            <p:cNvSpPr/>
            <p:nvPr/>
          </p:nvSpPr>
          <p:spPr>
            <a:xfrm>
              <a:off x="7215206" y="5286388"/>
              <a:ext cx="1143008" cy="285752"/>
            </a:xfrm>
            <a:prstGeom prst="flowChartProcess">
              <a:avLst/>
            </a:prstGeom>
            <a:ln/>
            <a:scene3d>
              <a:camera prst="orthographicFront">
                <a:rot lat="1800000" lon="1800000" rev="0"/>
              </a:camera>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ctr"/>
              <a:endParaRPr lang="hu-HU" sz="2400" dirty="0" smtClean="0">
                <a:solidFill>
                  <a:schemeClr val="bg1"/>
                </a:solidFill>
              </a:endParaRPr>
            </a:p>
          </p:txBody>
        </p:sp>
        <p:sp>
          <p:nvSpPr>
            <p:cNvPr id="32" name="Lekerekített téglalap 31"/>
            <p:cNvSpPr/>
            <p:nvPr/>
          </p:nvSpPr>
          <p:spPr>
            <a:xfrm>
              <a:off x="7358082" y="5429264"/>
              <a:ext cx="571504" cy="285752"/>
            </a:xfrm>
            <a:prstGeom prst="roundRect">
              <a:avLst/>
            </a:prstGeom>
            <a:solidFill>
              <a:schemeClr val="accent5">
                <a:lumMod val="40000"/>
                <a:lumOff val="60000"/>
              </a:schemeClr>
            </a:solidFill>
            <a:ln w="38100">
              <a:noFill/>
            </a:ln>
            <a:effectLst>
              <a:outerShdw blurRad="50800" dist="38100" dir="2700000" algn="tl" rotWithShape="0">
                <a:prstClr val="black">
                  <a:alpha val="40000"/>
                </a:prstClr>
              </a:outerShdw>
            </a:effectLst>
            <a:scene3d>
              <a:camera prst="orthographicFront">
                <a:rot lat="2378151" lon="15166023" rev="15334613"/>
              </a:camera>
              <a:lightRig rig="threePt" dir="t"/>
            </a:scene3d>
            <a:sp3d extrusionH="177800">
              <a:extrusionClr>
                <a:schemeClr val="accent5">
                  <a:lumMod val="40000"/>
                  <a:lumOff val="60000"/>
                </a:schemeClr>
              </a:extrusionClr>
              <a:contourClr>
                <a:schemeClr val="accent5">
                  <a:lumMod val="40000"/>
                  <a:lumOff val="60000"/>
                </a:schemeClr>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33" name="Szabadkézi sokszög 32"/>
            <p:cNvSpPr/>
            <p:nvPr/>
          </p:nvSpPr>
          <p:spPr>
            <a:xfrm>
              <a:off x="6671676" y="5500702"/>
              <a:ext cx="819736" cy="609010"/>
            </a:xfrm>
            <a:custGeom>
              <a:avLst/>
              <a:gdLst>
                <a:gd name="connsiteX0" fmla="*/ 916432 w 916432"/>
                <a:gd name="connsiteY0" fmla="*/ 105664 h 666496"/>
                <a:gd name="connsiteX1" fmla="*/ 111760 w 916432"/>
                <a:gd name="connsiteY1" fmla="*/ 93472 h 666496"/>
                <a:gd name="connsiteX2" fmla="*/ 245872 w 916432"/>
                <a:gd name="connsiteY2" fmla="*/ 666496 h 666496"/>
                <a:gd name="connsiteX3" fmla="*/ 245872 w 916432"/>
                <a:gd name="connsiteY3" fmla="*/ 666496 h 666496"/>
                <a:gd name="connsiteX0" fmla="*/ 773588 w 773588"/>
                <a:gd name="connsiteY0" fmla="*/ 52832 h 613664"/>
                <a:gd name="connsiteX1" fmla="*/ 111760 w 773588"/>
                <a:gd name="connsiteY1" fmla="*/ 326368 h 613664"/>
                <a:gd name="connsiteX2" fmla="*/ 103028 w 773588"/>
                <a:gd name="connsiteY2" fmla="*/ 613664 h 613664"/>
                <a:gd name="connsiteX3" fmla="*/ 103028 w 773588"/>
                <a:gd name="connsiteY3" fmla="*/ 613664 h 613664"/>
                <a:gd name="connsiteX0" fmla="*/ 773588 w 773588"/>
                <a:gd name="connsiteY0" fmla="*/ 52832 h 613664"/>
                <a:gd name="connsiteX1" fmla="*/ 111760 w 773588"/>
                <a:gd name="connsiteY1" fmla="*/ 326368 h 613664"/>
                <a:gd name="connsiteX2" fmla="*/ 103028 w 773588"/>
                <a:gd name="connsiteY2" fmla="*/ 613664 h 613664"/>
                <a:gd name="connsiteX3" fmla="*/ 745938 w 773588"/>
                <a:gd name="connsiteY3" fmla="*/ 613664 h 613664"/>
                <a:gd name="connsiteX0" fmla="*/ 773588 w 796981"/>
                <a:gd name="connsiteY0" fmla="*/ 52832 h 613664"/>
                <a:gd name="connsiteX1" fmla="*/ 111760 w 796981"/>
                <a:gd name="connsiteY1" fmla="*/ 326368 h 613664"/>
                <a:gd name="connsiteX2" fmla="*/ 103028 w 796981"/>
                <a:gd name="connsiteY2" fmla="*/ 613664 h 613664"/>
                <a:gd name="connsiteX3" fmla="*/ 745938 w 796981"/>
                <a:gd name="connsiteY3" fmla="*/ 613664 h 613664"/>
                <a:gd name="connsiteX0" fmla="*/ 773588 w 773588"/>
                <a:gd name="connsiteY0" fmla="*/ 52832 h 613664"/>
                <a:gd name="connsiteX1" fmla="*/ 111760 w 773588"/>
                <a:gd name="connsiteY1" fmla="*/ 326368 h 613664"/>
                <a:gd name="connsiteX2" fmla="*/ 103028 w 773588"/>
                <a:gd name="connsiteY2" fmla="*/ 613664 h 613664"/>
                <a:gd name="connsiteX0" fmla="*/ 773588 w 773588"/>
                <a:gd name="connsiteY0" fmla="*/ 52832 h 613664"/>
                <a:gd name="connsiteX1" fmla="*/ 111760 w 773588"/>
                <a:gd name="connsiteY1" fmla="*/ 326368 h 613664"/>
                <a:gd name="connsiteX2" fmla="*/ 103028 w 773588"/>
                <a:gd name="connsiteY2" fmla="*/ 613664 h 613664"/>
                <a:gd name="connsiteX0" fmla="*/ 773588 w 773588"/>
                <a:gd name="connsiteY0" fmla="*/ 0 h 560832"/>
                <a:gd name="connsiteX1" fmla="*/ 111760 w 773588"/>
                <a:gd name="connsiteY1" fmla="*/ 273536 h 560832"/>
                <a:gd name="connsiteX2" fmla="*/ 103028 w 773588"/>
                <a:gd name="connsiteY2" fmla="*/ 560832 h 560832"/>
                <a:gd name="connsiteX0" fmla="*/ 773588 w 773588"/>
                <a:gd name="connsiteY0" fmla="*/ 0 h 560832"/>
                <a:gd name="connsiteX1" fmla="*/ 111760 w 773588"/>
                <a:gd name="connsiteY1" fmla="*/ 273536 h 560832"/>
                <a:gd name="connsiteX2" fmla="*/ 103028 w 773588"/>
                <a:gd name="connsiteY2" fmla="*/ 560832 h 560832"/>
                <a:gd name="connsiteX0" fmla="*/ 704834 w 704834"/>
                <a:gd name="connsiteY0" fmla="*/ 0 h 560832"/>
                <a:gd name="connsiteX1" fmla="*/ 43006 w 704834"/>
                <a:gd name="connsiteY1" fmla="*/ 273536 h 560832"/>
                <a:gd name="connsiteX2" fmla="*/ 34274 w 704834"/>
                <a:gd name="connsiteY2" fmla="*/ 560832 h 560832"/>
                <a:gd name="connsiteX0" fmla="*/ 761428 w 761428"/>
                <a:gd name="connsiteY0" fmla="*/ 0 h 560832"/>
                <a:gd name="connsiteX1" fmla="*/ 99600 w 761428"/>
                <a:gd name="connsiteY1" fmla="*/ 273536 h 560832"/>
                <a:gd name="connsiteX2" fmla="*/ 90868 w 761428"/>
                <a:gd name="connsiteY2" fmla="*/ 560832 h 560832"/>
                <a:gd name="connsiteX0" fmla="*/ 819736 w 819736"/>
                <a:gd name="connsiteY0" fmla="*/ 0 h 560832"/>
                <a:gd name="connsiteX1" fmla="*/ 157908 w 819736"/>
                <a:gd name="connsiteY1" fmla="*/ 273536 h 560832"/>
                <a:gd name="connsiteX2" fmla="*/ 149176 w 819736"/>
                <a:gd name="connsiteY2" fmla="*/ 560832 h 560832"/>
                <a:gd name="connsiteX0" fmla="*/ 819736 w 819736"/>
                <a:gd name="connsiteY0" fmla="*/ 0 h 609010"/>
                <a:gd name="connsiteX1" fmla="*/ 157908 w 819736"/>
                <a:gd name="connsiteY1" fmla="*/ 273536 h 609010"/>
                <a:gd name="connsiteX2" fmla="*/ 57720 w 819736"/>
                <a:gd name="connsiteY2" fmla="*/ 609010 h 609010"/>
              </a:gdLst>
              <a:ahLst/>
              <a:cxnLst>
                <a:cxn ang="0">
                  <a:pos x="connsiteX0" y="connsiteY0"/>
                </a:cxn>
                <a:cxn ang="0">
                  <a:pos x="connsiteX1" y="connsiteY1"/>
                </a:cxn>
                <a:cxn ang="0">
                  <a:pos x="connsiteX2" y="connsiteY2"/>
                </a:cxn>
              </a:cxnLst>
              <a:rect l="l" t="t" r="r" b="b"/>
              <a:pathLst>
                <a:path w="819736" h="609010">
                  <a:moveTo>
                    <a:pt x="819736" y="0"/>
                  </a:moveTo>
                  <a:cubicBezTo>
                    <a:pt x="358960" y="103554"/>
                    <a:pt x="319180" y="109944"/>
                    <a:pt x="157908" y="273536"/>
                  </a:cubicBezTo>
                  <a:cubicBezTo>
                    <a:pt x="0" y="454204"/>
                    <a:pt x="59175" y="561127"/>
                    <a:pt x="57720" y="609010"/>
                  </a:cubicBezTo>
                </a:path>
              </a:pathLst>
            </a:custGeom>
            <a:ln w="50800">
              <a:solidFill>
                <a:schemeClr val="accent5">
                  <a:lumMod val="40000"/>
                  <a:lumOff val="60000"/>
                </a:schemeClr>
              </a:solidFill>
            </a:ln>
            <a:scene3d>
              <a:camera prst="orthographicFront">
                <a:rot lat="21299999" lon="1500000" rev="0"/>
              </a:camera>
              <a:lightRig rig="threePt" dir="t"/>
            </a:scene3d>
            <a:sp3d extrusionH="50800">
              <a:bevelT/>
              <a:bevelB/>
            </a:sp3d>
          </p:spPr>
          <p:style>
            <a:lnRef idx="3">
              <a:schemeClr val="accent5"/>
            </a:lnRef>
            <a:fillRef idx="0">
              <a:schemeClr val="accent5"/>
            </a:fillRef>
            <a:effectRef idx="2">
              <a:schemeClr val="accent5"/>
            </a:effectRef>
            <a:fontRef idx="minor">
              <a:schemeClr val="tx1"/>
            </a:fontRef>
          </p:style>
          <p:txBody>
            <a:bodyPr rtlCol="0" anchor="ctr"/>
            <a:lstStyle/>
            <a:p>
              <a:pPr algn="ctr"/>
              <a:endParaRPr lang="hu-HU"/>
            </a:p>
          </p:txBody>
        </p:sp>
      </p:grpSp>
      <p:sp>
        <p:nvSpPr>
          <p:cNvPr id="34" name="Szövegdoboz 33"/>
          <p:cNvSpPr txBox="1"/>
          <p:nvPr/>
        </p:nvSpPr>
        <p:spPr>
          <a:xfrm>
            <a:off x="8001024" y="5929330"/>
            <a:ext cx="884216" cy="369332"/>
          </a:xfrm>
          <a:prstGeom prst="rect">
            <a:avLst/>
          </a:prstGeom>
          <a:noFill/>
        </p:spPr>
        <p:txBody>
          <a:bodyPr wrap="none" rtlCol="0">
            <a:spAutoFit/>
          </a:bodyPr>
          <a:lstStyle/>
          <a:p>
            <a:r>
              <a:rPr lang="hu-HU" dirty="0" smtClean="0"/>
              <a:t>Hálózat</a:t>
            </a:r>
            <a:endParaRPr lang="hu-HU" dirty="0"/>
          </a:p>
        </p:txBody>
      </p:sp>
      <p:sp>
        <p:nvSpPr>
          <p:cNvPr id="35" name="Téglalap 34"/>
          <p:cNvSpPr/>
          <p:nvPr/>
        </p:nvSpPr>
        <p:spPr>
          <a:xfrm>
            <a:off x="857224" y="3071810"/>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Szolgáltatások</a:t>
            </a:r>
          </a:p>
        </p:txBody>
      </p:sp>
      <p:sp>
        <p:nvSpPr>
          <p:cNvPr id="36" name="Téglalap 35"/>
          <p:cNvSpPr/>
          <p:nvPr/>
        </p:nvSpPr>
        <p:spPr>
          <a:xfrm>
            <a:off x="857224" y="4643446"/>
            <a:ext cx="2857520" cy="642942"/>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Operációs rendszer</a:t>
            </a:r>
          </a:p>
        </p:txBody>
      </p:sp>
      <p:sp>
        <p:nvSpPr>
          <p:cNvPr id="37" name="Téglalap 36"/>
          <p:cNvSpPr/>
          <p:nvPr/>
        </p:nvSpPr>
        <p:spPr>
          <a:xfrm>
            <a:off x="3786182" y="2143116"/>
            <a:ext cx="1000132" cy="21431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hu-HU" sz="2400" dirty="0" smtClean="0">
              <a:solidFill>
                <a:schemeClr val="bg1"/>
              </a:solidFill>
            </a:endParaRPr>
          </a:p>
        </p:txBody>
      </p:sp>
      <p:sp>
        <p:nvSpPr>
          <p:cNvPr id="38" name="Téglalap 37"/>
          <p:cNvSpPr/>
          <p:nvPr/>
        </p:nvSpPr>
        <p:spPr>
          <a:xfrm>
            <a:off x="4071934" y="2143116"/>
            <a:ext cx="142876" cy="214314"/>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39" name="Téglalap 38"/>
          <p:cNvSpPr/>
          <p:nvPr/>
        </p:nvSpPr>
        <p:spPr>
          <a:xfrm>
            <a:off x="4500562" y="2143116"/>
            <a:ext cx="142876" cy="214314"/>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grpSp>
        <p:nvGrpSpPr>
          <p:cNvPr id="6" name="Csoportba foglalás 39"/>
          <p:cNvGrpSpPr/>
          <p:nvPr/>
        </p:nvGrpSpPr>
        <p:grpSpPr>
          <a:xfrm>
            <a:off x="4000496" y="1357298"/>
            <a:ext cx="500066" cy="500066"/>
            <a:chOff x="2214546" y="1428736"/>
            <a:chExt cx="500066" cy="500066"/>
          </a:xfrm>
        </p:grpSpPr>
        <p:sp>
          <p:nvSpPr>
            <p:cNvPr id="41" name="Ellipszis 40"/>
            <p:cNvSpPr/>
            <p:nvPr/>
          </p:nvSpPr>
          <p:spPr>
            <a:xfrm>
              <a:off x="2214546" y="1428736"/>
              <a:ext cx="500066" cy="500066"/>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hu-HU" sz="2400" dirty="0" smtClean="0">
                <a:solidFill>
                  <a:schemeClr val="bg1"/>
                </a:solidFill>
              </a:endParaRPr>
            </a:p>
          </p:txBody>
        </p:sp>
        <p:cxnSp>
          <p:nvCxnSpPr>
            <p:cNvPr id="42" name="Egyenes összekötő 41"/>
            <p:cNvCxnSpPr>
              <a:stCxn id="41" idx="0"/>
            </p:cNvCxnSpPr>
            <p:nvPr/>
          </p:nvCxnSpPr>
          <p:spPr>
            <a:xfrm rot="16200000" flipH="1" flipV="1">
              <a:off x="2332420" y="1558529"/>
              <a:ext cx="261952" cy="2366"/>
            </a:xfrm>
            <a:prstGeom prst="line">
              <a:avLst/>
            </a:prstGeom>
          </p:spPr>
          <p:style>
            <a:lnRef idx="2">
              <a:schemeClr val="accent4"/>
            </a:lnRef>
            <a:fillRef idx="0">
              <a:schemeClr val="accent4"/>
            </a:fillRef>
            <a:effectRef idx="1">
              <a:schemeClr val="accent4"/>
            </a:effectRef>
            <a:fontRef idx="minor">
              <a:schemeClr val="tx1"/>
            </a:fontRef>
          </p:style>
        </p:cxnSp>
        <p:cxnSp>
          <p:nvCxnSpPr>
            <p:cNvPr id="43" name="Egyenes összekötő 42"/>
            <p:cNvCxnSpPr>
              <a:endCxn id="41" idx="6"/>
            </p:cNvCxnSpPr>
            <p:nvPr/>
          </p:nvCxnSpPr>
          <p:spPr>
            <a:xfrm>
              <a:off x="2462213" y="1688306"/>
              <a:ext cx="166687" cy="1588"/>
            </a:xfrm>
            <a:prstGeom prst="line">
              <a:avLst/>
            </a:prstGeom>
          </p:spPr>
          <p:style>
            <a:lnRef idx="2">
              <a:schemeClr val="accent4"/>
            </a:lnRef>
            <a:fillRef idx="0">
              <a:schemeClr val="accent4"/>
            </a:fillRef>
            <a:effectRef idx="1">
              <a:schemeClr val="accent4"/>
            </a:effectRef>
            <a:fontRef idx="minor">
              <a:schemeClr val="tx1"/>
            </a:fontRef>
          </p:style>
        </p:cxnSp>
      </p:grpSp>
      <p:sp>
        <p:nvSpPr>
          <p:cNvPr id="44" name="Szövegdoboz 43"/>
          <p:cNvSpPr txBox="1"/>
          <p:nvPr/>
        </p:nvSpPr>
        <p:spPr>
          <a:xfrm>
            <a:off x="3786182" y="2500306"/>
            <a:ext cx="1005404" cy="400110"/>
          </a:xfrm>
          <a:prstGeom prst="rect">
            <a:avLst/>
          </a:prstGeom>
          <a:noFill/>
        </p:spPr>
        <p:txBody>
          <a:bodyPr wrap="none" rtlCol="0">
            <a:spAutoFit/>
          </a:bodyPr>
          <a:lstStyle/>
          <a:p>
            <a:pPr algn="ctr"/>
            <a:r>
              <a:rPr lang="hu-HU" sz="2000" dirty="0" smtClean="0"/>
              <a:t>CPU idő</a:t>
            </a:r>
            <a:endParaRPr lang="hu-HU" sz="2000" dirty="0"/>
          </a:p>
        </p:txBody>
      </p:sp>
      <p:sp>
        <p:nvSpPr>
          <p:cNvPr id="45" name="Téglalap 44"/>
          <p:cNvSpPr/>
          <p:nvPr/>
        </p:nvSpPr>
        <p:spPr>
          <a:xfrm>
            <a:off x="5393537" y="1357298"/>
            <a:ext cx="214314" cy="142876"/>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46" name="Téglalap 45"/>
          <p:cNvSpPr/>
          <p:nvPr/>
        </p:nvSpPr>
        <p:spPr>
          <a:xfrm>
            <a:off x="5107785" y="1785926"/>
            <a:ext cx="214314" cy="142876"/>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47" name="Téglalap 46"/>
          <p:cNvSpPr/>
          <p:nvPr/>
        </p:nvSpPr>
        <p:spPr>
          <a:xfrm>
            <a:off x="5393537" y="1785926"/>
            <a:ext cx="214314" cy="142876"/>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48" name="Téglalap 47"/>
          <p:cNvSpPr/>
          <p:nvPr/>
        </p:nvSpPr>
        <p:spPr>
          <a:xfrm>
            <a:off x="5679289" y="1785926"/>
            <a:ext cx="214314" cy="142876"/>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49" name="Téglalap 48"/>
          <p:cNvSpPr/>
          <p:nvPr/>
        </p:nvSpPr>
        <p:spPr>
          <a:xfrm>
            <a:off x="5107785" y="2214554"/>
            <a:ext cx="214314" cy="142876"/>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50" name="Téglalap 49"/>
          <p:cNvSpPr/>
          <p:nvPr/>
        </p:nvSpPr>
        <p:spPr>
          <a:xfrm>
            <a:off x="5393537" y="2214554"/>
            <a:ext cx="214314" cy="142876"/>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51" name="Téglalap 50"/>
          <p:cNvSpPr/>
          <p:nvPr/>
        </p:nvSpPr>
        <p:spPr>
          <a:xfrm>
            <a:off x="5679289" y="2214554"/>
            <a:ext cx="214314" cy="142876"/>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52" name="Téglalap 51"/>
          <p:cNvSpPr/>
          <p:nvPr/>
        </p:nvSpPr>
        <p:spPr>
          <a:xfrm>
            <a:off x="5965041" y="2214554"/>
            <a:ext cx="214314" cy="142876"/>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cxnSp>
        <p:nvCxnSpPr>
          <p:cNvPr id="53" name="Egyenes összekötő 52"/>
          <p:cNvCxnSpPr>
            <a:stCxn id="45" idx="2"/>
            <a:endCxn id="46" idx="0"/>
          </p:cNvCxnSpPr>
          <p:nvPr/>
        </p:nvCxnSpPr>
        <p:spPr>
          <a:xfrm rot="5400000">
            <a:off x="5214942" y="1500174"/>
            <a:ext cx="285752" cy="285752"/>
          </a:xfrm>
          <a:prstGeom prst="line">
            <a:avLst/>
          </a:prstGeom>
        </p:spPr>
        <p:style>
          <a:lnRef idx="2">
            <a:schemeClr val="accent4"/>
          </a:lnRef>
          <a:fillRef idx="0">
            <a:schemeClr val="accent4"/>
          </a:fillRef>
          <a:effectRef idx="1">
            <a:schemeClr val="accent4"/>
          </a:effectRef>
          <a:fontRef idx="minor">
            <a:schemeClr val="tx1"/>
          </a:fontRef>
        </p:style>
      </p:cxnSp>
      <p:cxnSp>
        <p:nvCxnSpPr>
          <p:cNvPr id="54" name="Egyenes összekötő 53"/>
          <p:cNvCxnSpPr>
            <a:stCxn id="45" idx="2"/>
            <a:endCxn id="47" idx="0"/>
          </p:cNvCxnSpPr>
          <p:nvPr/>
        </p:nvCxnSpPr>
        <p:spPr>
          <a:xfrm rot="5400000">
            <a:off x="5357818" y="1643050"/>
            <a:ext cx="285752" cy="1588"/>
          </a:xfrm>
          <a:prstGeom prst="line">
            <a:avLst/>
          </a:prstGeom>
        </p:spPr>
        <p:style>
          <a:lnRef idx="2">
            <a:schemeClr val="accent4"/>
          </a:lnRef>
          <a:fillRef idx="0">
            <a:schemeClr val="accent4"/>
          </a:fillRef>
          <a:effectRef idx="1">
            <a:schemeClr val="accent4"/>
          </a:effectRef>
          <a:fontRef idx="minor">
            <a:schemeClr val="tx1"/>
          </a:fontRef>
        </p:style>
      </p:cxnSp>
      <p:cxnSp>
        <p:nvCxnSpPr>
          <p:cNvPr id="55" name="Egyenes összekötő 54"/>
          <p:cNvCxnSpPr>
            <a:stCxn id="45" idx="2"/>
            <a:endCxn id="48" idx="0"/>
          </p:cNvCxnSpPr>
          <p:nvPr/>
        </p:nvCxnSpPr>
        <p:spPr>
          <a:xfrm rot="16200000" flipH="1">
            <a:off x="5500694" y="1500174"/>
            <a:ext cx="285752" cy="285752"/>
          </a:xfrm>
          <a:prstGeom prst="line">
            <a:avLst/>
          </a:prstGeom>
        </p:spPr>
        <p:style>
          <a:lnRef idx="2">
            <a:schemeClr val="accent4"/>
          </a:lnRef>
          <a:fillRef idx="0">
            <a:schemeClr val="accent4"/>
          </a:fillRef>
          <a:effectRef idx="1">
            <a:schemeClr val="accent4"/>
          </a:effectRef>
          <a:fontRef idx="minor">
            <a:schemeClr val="tx1"/>
          </a:fontRef>
        </p:style>
      </p:cxnSp>
      <p:cxnSp>
        <p:nvCxnSpPr>
          <p:cNvPr id="56" name="Egyenes összekötő 55"/>
          <p:cNvCxnSpPr>
            <a:stCxn id="46" idx="2"/>
            <a:endCxn id="49" idx="0"/>
          </p:cNvCxnSpPr>
          <p:nvPr/>
        </p:nvCxnSpPr>
        <p:spPr>
          <a:xfrm rot="5400000">
            <a:off x="5072066" y="2071678"/>
            <a:ext cx="285752" cy="1588"/>
          </a:xfrm>
          <a:prstGeom prst="line">
            <a:avLst/>
          </a:prstGeom>
        </p:spPr>
        <p:style>
          <a:lnRef idx="2">
            <a:schemeClr val="accent4"/>
          </a:lnRef>
          <a:fillRef idx="0">
            <a:schemeClr val="accent4"/>
          </a:fillRef>
          <a:effectRef idx="1">
            <a:schemeClr val="accent4"/>
          </a:effectRef>
          <a:fontRef idx="minor">
            <a:schemeClr val="tx1"/>
          </a:fontRef>
        </p:style>
      </p:cxnSp>
      <p:cxnSp>
        <p:nvCxnSpPr>
          <p:cNvPr id="57" name="Egyenes összekötő 56"/>
          <p:cNvCxnSpPr>
            <a:stCxn id="46" idx="2"/>
            <a:endCxn id="50" idx="0"/>
          </p:cNvCxnSpPr>
          <p:nvPr/>
        </p:nvCxnSpPr>
        <p:spPr>
          <a:xfrm rot="16200000" flipH="1">
            <a:off x="5214942" y="1928802"/>
            <a:ext cx="285752" cy="285752"/>
          </a:xfrm>
          <a:prstGeom prst="line">
            <a:avLst/>
          </a:prstGeom>
        </p:spPr>
        <p:style>
          <a:lnRef idx="2">
            <a:schemeClr val="accent4"/>
          </a:lnRef>
          <a:fillRef idx="0">
            <a:schemeClr val="accent4"/>
          </a:fillRef>
          <a:effectRef idx="1">
            <a:schemeClr val="accent4"/>
          </a:effectRef>
          <a:fontRef idx="minor">
            <a:schemeClr val="tx1"/>
          </a:fontRef>
        </p:style>
      </p:cxnSp>
      <p:cxnSp>
        <p:nvCxnSpPr>
          <p:cNvPr id="58" name="Egyenes összekötő 57"/>
          <p:cNvCxnSpPr>
            <a:stCxn id="48" idx="2"/>
            <a:endCxn id="51" idx="0"/>
          </p:cNvCxnSpPr>
          <p:nvPr/>
        </p:nvCxnSpPr>
        <p:spPr>
          <a:xfrm rot="5400000">
            <a:off x="5643570" y="2071678"/>
            <a:ext cx="285752" cy="1588"/>
          </a:xfrm>
          <a:prstGeom prst="line">
            <a:avLst/>
          </a:prstGeom>
        </p:spPr>
        <p:style>
          <a:lnRef idx="2">
            <a:schemeClr val="accent4"/>
          </a:lnRef>
          <a:fillRef idx="0">
            <a:schemeClr val="accent4"/>
          </a:fillRef>
          <a:effectRef idx="1">
            <a:schemeClr val="accent4"/>
          </a:effectRef>
          <a:fontRef idx="minor">
            <a:schemeClr val="tx1"/>
          </a:fontRef>
        </p:style>
      </p:cxnSp>
      <p:cxnSp>
        <p:nvCxnSpPr>
          <p:cNvPr id="59" name="Egyenes összekötő 58"/>
          <p:cNvCxnSpPr>
            <a:stCxn id="48" idx="2"/>
            <a:endCxn id="52" idx="0"/>
          </p:cNvCxnSpPr>
          <p:nvPr/>
        </p:nvCxnSpPr>
        <p:spPr>
          <a:xfrm rot="16200000" flipH="1">
            <a:off x="5786446" y="1928802"/>
            <a:ext cx="285752" cy="285752"/>
          </a:xfrm>
          <a:prstGeom prst="line">
            <a:avLst/>
          </a:prstGeom>
        </p:spPr>
        <p:style>
          <a:lnRef idx="2">
            <a:schemeClr val="accent4"/>
          </a:lnRef>
          <a:fillRef idx="0">
            <a:schemeClr val="accent4"/>
          </a:fillRef>
          <a:effectRef idx="1">
            <a:schemeClr val="accent4"/>
          </a:effectRef>
          <a:fontRef idx="minor">
            <a:schemeClr val="tx1"/>
          </a:fontRef>
        </p:style>
      </p:cxnSp>
      <p:sp>
        <p:nvSpPr>
          <p:cNvPr id="60" name="Szövegdoboz 59"/>
          <p:cNvSpPr txBox="1"/>
          <p:nvPr/>
        </p:nvSpPr>
        <p:spPr>
          <a:xfrm>
            <a:off x="5036347" y="2500306"/>
            <a:ext cx="1130439" cy="707886"/>
          </a:xfrm>
          <a:prstGeom prst="rect">
            <a:avLst/>
          </a:prstGeom>
          <a:noFill/>
        </p:spPr>
        <p:txBody>
          <a:bodyPr wrap="none" rtlCol="0">
            <a:spAutoFit/>
          </a:bodyPr>
          <a:lstStyle/>
          <a:p>
            <a:pPr algn="ctr"/>
            <a:r>
              <a:rPr lang="hu-HU" sz="2000" dirty="0" smtClean="0"/>
              <a:t>Virtuális </a:t>
            </a:r>
            <a:br>
              <a:rPr lang="hu-HU" sz="2000" dirty="0" smtClean="0"/>
            </a:br>
            <a:r>
              <a:rPr lang="hu-HU" sz="2000" dirty="0" smtClean="0"/>
              <a:t>memória</a:t>
            </a:r>
            <a:endParaRPr lang="hu-HU" sz="2000" dirty="0"/>
          </a:p>
        </p:txBody>
      </p:sp>
      <p:sp>
        <p:nvSpPr>
          <p:cNvPr id="61" name="Téglalap 60"/>
          <p:cNvSpPr/>
          <p:nvPr/>
        </p:nvSpPr>
        <p:spPr>
          <a:xfrm>
            <a:off x="6643702" y="1285860"/>
            <a:ext cx="214314" cy="142876"/>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62" name="Téglalap 61"/>
          <p:cNvSpPr/>
          <p:nvPr/>
        </p:nvSpPr>
        <p:spPr>
          <a:xfrm>
            <a:off x="7143768" y="1643050"/>
            <a:ext cx="214314" cy="142876"/>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63" name="Téglalap 62"/>
          <p:cNvSpPr/>
          <p:nvPr/>
        </p:nvSpPr>
        <p:spPr>
          <a:xfrm>
            <a:off x="7143768" y="2143116"/>
            <a:ext cx="214314" cy="142876"/>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cxnSp>
        <p:nvCxnSpPr>
          <p:cNvPr id="65" name="Alak 64"/>
          <p:cNvCxnSpPr>
            <a:stCxn id="61" idx="2"/>
            <a:endCxn id="62" idx="1"/>
          </p:cNvCxnSpPr>
          <p:nvPr/>
        </p:nvCxnSpPr>
        <p:spPr>
          <a:xfrm rot="16200000" flipH="1">
            <a:off x="6804437" y="1375157"/>
            <a:ext cx="285752" cy="392909"/>
          </a:xfrm>
          <a:prstGeom prst="bentConnector2">
            <a:avLst/>
          </a:prstGeom>
        </p:spPr>
        <p:style>
          <a:lnRef idx="2">
            <a:schemeClr val="accent4"/>
          </a:lnRef>
          <a:fillRef idx="0">
            <a:schemeClr val="accent4"/>
          </a:fillRef>
          <a:effectRef idx="1">
            <a:schemeClr val="accent4"/>
          </a:effectRef>
          <a:fontRef idx="minor">
            <a:schemeClr val="tx1"/>
          </a:fontRef>
        </p:style>
      </p:cxnSp>
      <p:cxnSp>
        <p:nvCxnSpPr>
          <p:cNvPr id="67" name="Alak 66"/>
          <p:cNvCxnSpPr>
            <a:stCxn id="61" idx="2"/>
            <a:endCxn id="63" idx="1"/>
          </p:cNvCxnSpPr>
          <p:nvPr/>
        </p:nvCxnSpPr>
        <p:spPr>
          <a:xfrm rot="16200000" flipH="1">
            <a:off x="6554404" y="1625190"/>
            <a:ext cx="785818" cy="392909"/>
          </a:xfrm>
          <a:prstGeom prst="bentConnector2">
            <a:avLst/>
          </a:prstGeom>
        </p:spPr>
        <p:style>
          <a:lnRef idx="2">
            <a:schemeClr val="accent4"/>
          </a:lnRef>
          <a:fillRef idx="0">
            <a:schemeClr val="accent4"/>
          </a:fillRef>
          <a:effectRef idx="1">
            <a:schemeClr val="accent4"/>
          </a:effectRef>
          <a:fontRef idx="minor">
            <a:schemeClr val="tx1"/>
          </a:fontRef>
        </p:style>
      </p:cxnSp>
      <p:sp>
        <p:nvSpPr>
          <p:cNvPr id="68" name="Szövegdoboz 67"/>
          <p:cNvSpPr txBox="1"/>
          <p:nvPr/>
        </p:nvSpPr>
        <p:spPr>
          <a:xfrm>
            <a:off x="6357950" y="2500306"/>
            <a:ext cx="1435971" cy="400110"/>
          </a:xfrm>
          <a:prstGeom prst="rect">
            <a:avLst/>
          </a:prstGeom>
          <a:noFill/>
        </p:spPr>
        <p:txBody>
          <a:bodyPr wrap="none" rtlCol="0">
            <a:spAutoFit/>
          </a:bodyPr>
          <a:lstStyle/>
          <a:p>
            <a:pPr algn="ctr"/>
            <a:r>
              <a:rPr lang="hu-HU" sz="2000" dirty="0" smtClean="0"/>
              <a:t>Fájlrendszer</a:t>
            </a:r>
            <a:endParaRPr lang="hu-HU" sz="2000" dirty="0"/>
          </a:p>
        </p:txBody>
      </p:sp>
      <p:sp>
        <p:nvSpPr>
          <p:cNvPr id="69" name="Téglalap 68"/>
          <p:cNvSpPr/>
          <p:nvPr/>
        </p:nvSpPr>
        <p:spPr>
          <a:xfrm>
            <a:off x="7858148" y="1714488"/>
            <a:ext cx="928694" cy="357190"/>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70" name="Lefelé nyíl 69"/>
          <p:cNvSpPr/>
          <p:nvPr/>
        </p:nvSpPr>
        <p:spPr>
          <a:xfrm>
            <a:off x="7929586" y="1214422"/>
            <a:ext cx="357190" cy="500066"/>
          </a:xfrm>
          <a:prstGeom prst="downArrow">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71" name="Lefelé nyíl 70"/>
          <p:cNvSpPr/>
          <p:nvPr/>
        </p:nvSpPr>
        <p:spPr>
          <a:xfrm flipV="1">
            <a:off x="8358214" y="1214422"/>
            <a:ext cx="357190" cy="500066"/>
          </a:xfrm>
          <a:prstGeom prst="downArrow">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cxnSp>
        <p:nvCxnSpPr>
          <p:cNvPr id="73" name="Alak 72"/>
          <p:cNvCxnSpPr>
            <a:stCxn id="69" idx="2"/>
          </p:cNvCxnSpPr>
          <p:nvPr/>
        </p:nvCxnSpPr>
        <p:spPr>
          <a:xfrm rot="16200000" flipH="1">
            <a:off x="8411792" y="1982380"/>
            <a:ext cx="285752" cy="464347"/>
          </a:xfrm>
          <a:prstGeom prst="bentConnector2">
            <a:avLst/>
          </a:prstGeom>
          <a:ln>
            <a:prstDash val="dash"/>
            <a:tailEnd type="arrow"/>
          </a:ln>
        </p:spPr>
        <p:style>
          <a:lnRef idx="3">
            <a:schemeClr val="accent4"/>
          </a:lnRef>
          <a:fillRef idx="0">
            <a:schemeClr val="accent4"/>
          </a:fillRef>
          <a:effectRef idx="2">
            <a:schemeClr val="accent4"/>
          </a:effectRef>
          <a:fontRef idx="minor">
            <a:schemeClr val="tx1"/>
          </a:fontRef>
        </p:style>
      </p:cxnSp>
      <p:sp>
        <p:nvSpPr>
          <p:cNvPr id="74" name="Szövegdoboz 73"/>
          <p:cNvSpPr txBox="1"/>
          <p:nvPr/>
        </p:nvSpPr>
        <p:spPr>
          <a:xfrm>
            <a:off x="7858148" y="2500306"/>
            <a:ext cx="1111651" cy="400110"/>
          </a:xfrm>
          <a:prstGeom prst="rect">
            <a:avLst/>
          </a:prstGeom>
          <a:noFill/>
        </p:spPr>
        <p:txBody>
          <a:bodyPr wrap="none" rtlCol="0">
            <a:spAutoFit/>
          </a:bodyPr>
          <a:lstStyle/>
          <a:p>
            <a:pPr algn="ctr"/>
            <a:r>
              <a:rPr lang="hu-HU" sz="2000" dirty="0" err="1" smtClean="0"/>
              <a:t>Socketek</a:t>
            </a:r>
            <a:endParaRPr lang="hu-HU" sz="2000" dirty="0"/>
          </a:p>
        </p:txBody>
      </p:sp>
      <p:sp>
        <p:nvSpPr>
          <p:cNvPr id="75" name="Lefelé nyíl 74"/>
          <p:cNvSpPr/>
          <p:nvPr/>
        </p:nvSpPr>
        <p:spPr>
          <a:xfrm flipV="1">
            <a:off x="4143372" y="3357562"/>
            <a:ext cx="357190" cy="1500198"/>
          </a:xfrm>
          <a:prstGeom prst="downArrow">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76" name="Lefelé nyíl 75"/>
          <p:cNvSpPr/>
          <p:nvPr/>
        </p:nvSpPr>
        <p:spPr>
          <a:xfrm flipV="1">
            <a:off x="5429256" y="3357562"/>
            <a:ext cx="357190" cy="1500198"/>
          </a:xfrm>
          <a:prstGeom prst="downArrow">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77" name="Lefelé nyíl 76"/>
          <p:cNvSpPr/>
          <p:nvPr/>
        </p:nvSpPr>
        <p:spPr>
          <a:xfrm flipV="1">
            <a:off x="6858016" y="3357562"/>
            <a:ext cx="357190" cy="1500198"/>
          </a:xfrm>
          <a:prstGeom prst="downArrow">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78" name="Lefelé nyíl 77"/>
          <p:cNvSpPr/>
          <p:nvPr/>
        </p:nvSpPr>
        <p:spPr>
          <a:xfrm flipV="1">
            <a:off x="8143900" y="3357562"/>
            <a:ext cx="357190" cy="1500198"/>
          </a:xfrm>
          <a:prstGeom prst="downArrow">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72" name="Dia számának helye 71"/>
          <p:cNvSpPr>
            <a:spLocks noGrp="1"/>
          </p:cNvSpPr>
          <p:nvPr>
            <p:ph type="sldNum" sz="quarter" idx="5"/>
          </p:nvPr>
        </p:nvSpPr>
        <p:spPr/>
        <p:txBody>
          <a:bodyPr/>
          <a:lstStyle/>
          <a:p>
            <a:fld id="{3D86C690-4F62-4AFC-8745-06DC9BF07935}" type="slidenum">
              <a:rPr lang="hu-HU" smtClean="0"/>
              <a:pPr/>
              <a:t>16</a:t>
            </a:fld>
            <a:endParaRPr lang="hu-HU"/>
          </a:p>
        </p:txBody>
      </p:sp>
    </p:spTree>
    <p:extLst>
      <p:ext uri="{BB962C8B-B14F-4D97-AF65-F5344CB8AC3E}">
        <p14:creationId xmlns:p14="http://schemas.microsoft.com/office/powerpoint/2010/main" val="29133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7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5" grpId="0"/>
      <p:bldP spid="34" grpId="0"/>
      <p:bldP spid="37" grpId="0" animBg="1"/>
      <p:bldP spid="38" grpId="0" animBg="1"/>
      <p:bldP spid="39" grpId="0" animBg="1"/>
      <p:bldP spid="44" grpId="0"/>
      <p:bldP spid="45" grpId="0" animBg="1"/>
      <p:bldP spid="46" grpId="0" animBg="1"/>
      <p:bldP spid="47" grpId="0" animBg="1"/>
      <p:bldP spid="48" grpId="0" animBg="1"/>
      <p:bldP spid="49" grpId="0" animBg="1"/>
      <p:bldP spid="50" grpId="0" animBg="1"/>
      <p:bldP spid="51" grpId="0" animBg="1"/>
      <p:bldP spid="52" grpId="0" animBg="1"/>
      <p:bldP spid="60" grpId="0"/>
      <p:bldP spid="61" grpId="0" animBg="1"/>
      <p:bldP spid="62" grpId="0" animBg="1"/>
      <p:bldP spid="63" grpId="0" animBg="1"/>
      <p:bldP spid="68" grpId="0"/>
      <p:bldP spid="69" grpId="0" animBg="1"/>
      <p:bldP spid="70" grpId="0" animBg="1"/>
      <p:bldP spid="71" grpId="0" animBg="1"/>
      <p:bldP spid="74" grpId="0"/>
      <p:bldP spid="75" grpId="0" animBg="1"/>
      <p:bldP spid="76" grpId="0" animBg="1"/>
      <p:bldP spid="77" grpId="0" animBg="1"/>
      <p:bldP spid="7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Mit csinál az operációs rendszer?</a:t>
            </a:r>
          </a:p>
        </p:txBody>
      </p:sp>
      <p:grpSp>
        <p:nvGrpSpPr>
          <p:cNvPr id="3" name="Csoportba foglalás 11"/>
          <p:cNvGrpSpPr/>
          <p:nvPr/>
        </p:nvGrpSpPr>
        <p:grpSpPr>
          <a:xfrm>
            <a:off x="3929058" y="5214950"/>
            <a:ext cx="785818" cy="785818"/>
            <a:chOff x="3071802" y="1214422"/>
            <a:chExt cx="785818" cy="785818"/>
          </a:xfrm>
        </p:grpSpPr>
        <p:sp>
          <p:nvSpPr>
            <p:cNvPr id="13" name="Téglalap 12"/>
            <p:cNvSpPr/>
            <p:nvPr/>
          </p:nvSpPr>
          <p:spPr>
            <a:xfrm>
              <a:off x="3071802" y="1214422"/>
              <a:ext cx="785818" cy="78581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sz="2400" dirty="0" smtClean="0">
                <a:solidFill>
                  <a:schemeClr val="bg1"/>
                </a:solidFill>
              </a:endParaRPr>
            </a:p>
          </p:txBody>
        </p:sp>
        <p:sp>
          <p:nvSpPr>
            <p:cNvPr id="14" name="Téglalap 13"/>
            <p:cNvSpPr/>
            <p:nvPr/>
          </p:nvSpPr>
          <p:spPr>
            <a:xfrm>
              <a:off x="3214678" y="1357298"/>
              <a:ext cx="500066" cy="500066"/>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grpSp>
      <p:grpSp>
        <p:nvGrpSpPr>
          <p:cNvPr id="4" name="Csoportba foglalás 14"/>
          <p:cNvGrpSpPr/>
          <p:nvPr/>
        </p:nvGrpSpPr>
        <p:grpSpPr>
          <a:xfrm>
            <a:off x="4857752" y="5286388"/>
            <a:ext cx="1428760" cy="571504"/>
            <a:chOff x="2786050" y="2357430"/>
            <a:chExt cx="1428760" cy="571504"/>
          </a:xfrm>
        </p:grpSpPr>
        <p:sp>
          <p:nvSpPr>
            <p:cNvPr id="16" name="Téglalap 15"/>
            <p:cNvSpPr/>
            <p:nvPr/>
          </p:nvSpPr>
          <p:spPr>
            <a:xfrm>
              <a:off x="2786050" y="2357430"/>
              <a:ext cx="1428760" cy="57150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sz="2400" dirty="0" smtClean="0">
                <a:solidFill>
                  <a:schemeClr val="bg1"/>
                </a:solidFill>
              </a:endParaRPr>
            </a:p>
          </p:txBody>
        </p:sp>
        <p:sp>
          <p:nvSpPr>
            <p:cNvPr id="17" name="Téglalap 16"/>
            <p:cNvSpPr/>
            <p:nvPr/>
          </p:nvSpPr>
          <p:spPr>
            <a:xfrm>
              <a:off x="2928926" y="2500306"/>
              <a:ext cx="214314" cy="214314"/>
            </a:xfrm>
            <a:prstGeom prst="rect">
              <a:avLst/>
            </a:prstGeom>
            <a:solidFill>
              <a:schemeClr val="tx1">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sp>
          <p:nvSpPr>
            <p:cNvPr id="18" name="Téglalap 17"/>
            <p:cNvSpPr/>
            <p:nvPr/>
          </p:nvSpPr>
          <p:spPr>
            <a:xfrm>
              <a:off x="3214678" y="2500306"/>
              <a:ext cx="214314" cy="214314"/>
            </a:xfrm>
            <a:prstGeom prst="rect">
              <a:avLst/>
            </a:prstGeom>
            <a:solidFill>
              <a:schemeClr val="tx1">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sp>
          <p:nvSpPr>
            <p:cNvPr id="19" name="Téglalap 18"/>
            <p:cNvSpPr/>
            <p:nvPr/>
          </p:nvSpPr>
          <p:spPr>
            <a:xfrm>
              <a:off x="3571868" y="2500306"/>
              <a:ext cx="214314" cy="214314"/>
            </a:xfrm>
            <a:prstGeom prst="rect">
              <a:avLst/>
            </a:prstGeom>
            <a:solidFill>
              <a:schemeClr val="tx1">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sp>
          <p:nvSpPr>
            <p:cNvPr id="20" name="Téglalap 19"/>
            <p:cNvSpPr/>
            <p:nvPr/>
          </p:nvSpPr>
          <p:spPr>
            <a:xfrm>
              <a:off x="3857620" y="2500306"/>
              <a:ext cx="214314" cy="214314"/>
            </a:xfrm>
            <a:prstGeom prst="rect">
              <a:avLst/>
            </a:prstGeom>
            <a:solidFill>
              <a:schemeClr val="tx1">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sp>
          <p:nvSpPr>
            <p:cNvPr id="21" name="Téglalap 20"/>
            <p:cNvSpPr/>
            <p:nvPr/>
          </p:nvSpPr>
          <p:spPr>
            <a:xfrm>
              <a:off x="2857488" y="2857496"/>
              <a:ext cx="1285884" cy="71438"/>
            </a:xfrm>
            <a:prstGeom prst="rect">
              <a:avLst/>
            </a:prstGeom>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sz="2400" dirty="0" smtClean="0">
                <a:solidFill>
                  <a:schemeClr val="bg1"/>
                </a:solidFill>
              </a:endParaRPr>
            </a:p>
          </p:txBody>
        </p:sp>
      </p:grpSp>
      <p:sp>
        <p:nvSpPr>
          <p:cNvPr id="22" name="Lekerekített téglalap 21"/>
          <p:cNvSpPr/>
          <p:nvPr/>
        </p:nvSpPr>
        <p:spPr>
          <a:xfrm>
            <a:off x="6572264" y="4643446"/>
            <a:ext cx="1071570" cy="1571636"/>
          </a:xfrm>
          <a:prstGeom prst="roundRect">
            <a:avLst>
              <a:gd name="adj" fmla="val 17805"/>
            </a:avLst>
          </a:prstGeom>
          <a:solidFill>
            <a:schemeClr val="bg2">
              <a:lumMod val="65000"/>
            </a:schemeClr>
          </a:solidFill>
          <a:ln w="38100">
            <a:solidFill>
              <a:schemeClr val="tx1"/>
            </a:solidFill>
          </a:ln>
          <a:effectLst>
            <a:outerShdw blurRad="50800" dist="38100" dir="2700000" algn="tl" rotWithShape="0">
              <a:prstClr val="black">
                <a:alpha val="40000"/>
              </a:prstClr>
            </a:outerShdw>
          </a:effectLst>
          <a:scene3d>
            <a:camera prst="orthographicFront">
              <a:rot lat="18000000" lon="1800000" rev="19800000"/>
            </a:camera>
            <a:lightRig rig="threePt" dir="t"/>
          </a:scene3d>
          <a:sp3d extrusionH="203200"/>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hu-HU" sz="1600" dirty="0" smtClean="0">
                <a:solidFill>
                  <a:schemeClr val="bg1"/>
                </a:solidFill>
              </a:rPr>
              <a:t>HDD</a:t>
            </a:r>
          </a:p>
          <a:p>
            <a:r>
              <a:rPr lang="hu-HU" u="sng" strike="sngStrike" dirty="0" smtClean="0">
                <a:solidFill>
                  <a:schemeClr val="bg1"/>
                </a:solidFill>
              </a:rPr>
              <a:t>====</a:t>
            </a:r>
          </a:p>
        </p:txBody>
      </p:sp>
      <p:sp>
        <p:nvSpPr>
          <p:cNvPr id="23" name="Szövegdoboz 22"/>
          <p:cNvSpPr txBox="1"/>
          <p:nvPr/>
        </p:nvSpPr>
        <p:spPr>
          <a:xfrm>
            <a:off x="3714744" y="5929330"/>
            <a:ext cx="1180516" cy="369332"/>
          </a:xfrm>
          <a:prstGeom prst="rect">
            <a:avLst/>
          </a:prstGeom>
          <a:noFill/>
        </p:spPr>
        <p:txBody>
          <a:bodyPr wrap="none" rtlCol="0">
            <a:spAutoFit/>
          </a:bodyPr>
          <a:lstStyle/>
          <a:p>
            <a:r>
              <a:rPr lang="hu-HU" dirty="0" smtClean="0"/>
              <a:t>Processzor</a:t>
            </a:r>
            <a:endParaRPr lang="hu-HU" dirty="0"/>
          </a:p>
        </p:txBody>
      </p:sp>
      <p:sp>
        <p:nvSpPr>
          <p:cNvPr id="24" name="Szövegdoboz 23"/>
          <p:cNvSpPr txBox="1"/>
          <p:nvPr/>
        </p:nvSpPr>
        <p:spPr>
          <a:xfrm>
            <a:off x="5072066" y="5929330"/>
            <a:ext cx="1047082" cy="369332"/>
          </a:xfrm>
          <a:prstGeom prst="rect">
            <a:avLst/>
          </a:prstGeom>
          <a:noFill/>
        </p:spPr>
        <p:txBody>
          <a:bodyPr wrap="none" rtlCol="0">
            <a:spAutoFit/>
          </a:bodyPr>
          <a:lstStyle/>
          <a:p>
            <a:r>
              <a:rPr lang="hu-HU" dirty="0" smtClean="0"/>
              <a:t>Memória</a:t>
            </a:r>
            <a:endParaRPr lang="hu-HU" dirty="0"/>
          </a:p>
        </p:txBody>
      </p:sp>
      <p:sp>
        <p:nvSpPr>
          <p:cNvPr id="25" name="Szövegdoboz 24"/>
          <p:cNvSpPr txBox="1"/>
          <p:nvPr/>
        </p:nvSpPr>
        <p:spPr>
          <a:xfrm>
            <a:off x="6429388" y="5929330"/>
            <a:ext cx="1045992" cy="369332"/>
          </a:xfrm>
          <a:prstGeom prst="rect">
            <a:avLst/>
          </a:prstGeom>
          <a:noFill/>
        </p:spPr>
        <p:txBody>
          <a:bodyPr wrap="none" rtlCol="0">
            <a:spAutoFit/>
          </a:bodyPr>
          <a:lstStyle/>
          <a:p>
            <a:r>
              <a:rPr lang="hu-HU" dirty="0" smtClean="0"/>
              <a:t>Háttértár</a:t>
            </a:r>
            <a:endParaRPr lang="hu-HU" dirty="0"/>
          </a:p>
        </p:txBody>
      </p:sp>
      <p:sp>
        <p:nvSpPr>
          <p:cNvPr id="27" name="Téglalap 26"/>
          <p:cNvSpPr/>
          <p:nvPr/>
        </p:nvSpPr>
        <p:spPr>
          <a:xfrm>
            <a:off x="857224" y="5429264"/>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Hardver</a:t>
            </a:r>
          </a:p>
        </p:txBody>
      </p:sp>
      <p:sp>
        <p:nvSpPr>
          <p:cNvPr id="29" name="Téglalap 28"/>
          <p:cNvSpPr/>
          <p:nvPr/>
        </p:nvSpPr>
        <p:spPr>
          <a:xfrm>
            <a:off x="857224" y="3857628"/>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Alkalmazások</a:t>
            </a:r>
          </a:p>
        </p:txBody>
      </p:sp>
      <p:grpSp>
        <p:nvGrpSpPr>
          <p:cNvPr id="5" name="Csoportba foglalás 29"/>
          <p:cNvGrpSpPr/>
          <p:nvPr/>
        </p:nvGrpSpPr>
        <p:grpSpPr>
          <a:xfrm>
            <a:off x="7457462" y="5214950"/>
            <a:ext cx="1686538" cy="823324"/>
            <a:chOff x="6671676" y="5286388"/>
            <a:chExt cx="1686538" cy="823324"/>
          </a:xfrm>
        </p:grpSpPr>
        <p:sp>
          <p:nvSpPr>
            <p:cNvPr id="31" name="Folyamatábra: Feldolgozás 30"/>
            <p:cNvSpPr/>
            <p:nvPr/>
          </p:nvSpPr>
          <p:spPr>
            <a:xfrm>
              <a:off x="7215206" y="5286388"/>
              <a:ext cx="1143008" cy="285752"/>
            </a:xfrm>
            <a:prstGeom prst="flowChartProcess">
              <a:avLst/>
            </a:prstGeom>
            <a:ln/>
            <a:scene3d>
              <a:camera prst="orthographicFront">
                <a:rot lat="1800000" lon="1800000" rev="0"/>
              </a:camera>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ctr"/>
              <a:endParaRPr lang="hu-HU" sz="2400" dirty="0" smtClean="0">
                <a:solidFill>
                  <a:schemeClr val="bg1"/>
                </a:solidFill>
              </a:endParaRPr>
            </a:p>
          </p:txBody>
        </p:sp>
        <p:sp>
          <p:nvSpPr>
            <p:cNvPr id="32" name="Lekerekített téglalap 31"/>
            <p:cNvSpPr/>
            <p:nvPr/>
          </p:nvSpPr>
          <p:spPr>
            <a:xfrm>
              <a:off x="7358082" y="5429264"/>
              <a:ext cx="571504" cy="285752"/>
            </a:xfrm>
            <a:prstGeom prst="roundRect">
              <a:avLst/>
            </a:prstGeom>
            <a:solidFill>
              <a:schemeClr val="accent5">
                <a:lumMod val="40000"/>
                <a:lumOff val="60000"/>
              </a:schemeClr>
            </a:solidFill>
            <a:ln w="38100">
              <a:noFill/>
            </a:ln>
            <a:effectLst>
              <a:outerShdw blurRad="50800" dist="38100" dir="2700000" algn="tl" rotWithShape="0">
                <a:prstClr val="black">
                  <a:alpha val="40000"/>
                </a:prstClr>
              </a:outerShdw>
            </a:effectLst>
            <a:scene3d>
              <a:camera prst="orthographicFront">
                <a:rot lat="2378151" lon="15166023" rev="15334613"/>
              </a:camera>
              <a:lightRig rig="threePt" dir="t"/>
            </a:scene3d>
            <a:sp3d extrusionH="177800">
              <a:extrusionClr>
                <a:schemeClr val="accent5">
                  <a:lumMod val="40000"/>
                  <a:lumOff val="60000"/>
                </a:schemeClr>
              </a:extrusionClr>
              <a:contourClr>
                <a:schemeClr val="accent5">
                  <a:lumMod val="40000"/>
                  <a:lumOff val="60000"/>
                </a:schemeClr>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33" name="Szabadkézi sokszög 32"/>
            <p:cNvSpPr/>
            <p:nvPr/>
          </p:nvSpPr>
          <p:spPr>
            <a:xfrm>
              <a:off x="6671676" y="5500702"/>
              <a:ext cx="819736" cy="609010"/>
            </a:xfrm>
            <a:custGeom>
              <a:avLst/>
              <a:gdLst>
                <a:gd name="connsiteX0" fmla="*/ 916432 w 916432"/>
                <a:gd name="connsiteY0" fmla="*/ 105664 h 666496"/>
                <a:gd name="connsiteX1" fmla="*/ 111760 w 916432"/>
                <a:gd name="connsiteY1" fmla="*/ 93472 h 666496"/>
                <a:gd name="connsiteX2" fmla="*/ 245872 w 916432"/>
                <a:gd name="connsiteY2" fmla="*/ 666496 h 666496"/>
                <a:gd name="connsiteX3" fmla="*/ 245872 w 916432"/>
                <a:gd name="connsiteY3" fmla="*/ 666496 h 666496"/>
                <a:gd name="connsiteX0" fmla="*/ 773588 w 773588"/>
                <a:gd name="connsiteY0" fmla="*/ 52832 h 613664"/>
                <a:gd name="connsiteX1" fmla="*/ 111760 w 773588"/>
                <a:gd name="connsiteY1" fmla="*/ 326368 h 613664"/>
                <a:gd name="connsiteX2" fmla="*/ 103028 w 773588"/>
                <a:gd name="connsiteY2" fmla="*/ 613664 h 613664"/>
                <a:gd name="connsiteX3" fmla="*/ 103028 w 773588"/>
                <a:gd name="connsiteY3" fmla="*/ 613664 h 613664"/>
                <a:gd name="connsiteX0" fmla="*/ 773588 w 773588"/>
                <a:gd name="connsiteY0" fmla="*/ 52832 h 613664"/>
                <a:gd name="connsiteX1" fmla="*/ 111760 w 773588"/>
                <a:gd name="connsiteY1" fmla="*/ 326368 h 613664"/>
                <a:gd name="connsiteX2" fmla="*/ 103028 w 773588"/>
                <a:gd name="connsiteY2" fmla="*/ 613664 h 613664"/>
                <a:gd name="connsiteX3" fmla="*/ 745938 w 773588"/>
                <a:gd name="connsiteY3" fmla="*/ 613664 h 613664"/>
                <a:gd name="connsiteX0" fmla="*/ 773588 w 796981"/>
                <a:gd name="connsiteY0" fmla="*/ 52832 h 613664"/>
                <a:gd name="connsiteX1" fmla="*/ 111760 w 796981"/>
                <a:gd name="connsiteY1" fmla="*/ 326368 h 613664"/>
                <a:gd name="connsiteX2" fmla="*/ 103028 w 796981"/>
                <a:gd name="connsiteY2" fmla="*/ 613664 h 613664"/>
                <a:gd name="connsiteX3" fmla="*/ 745938 w 796981"/>
                <a:gd name="connsiteY3" fmla="*/ 613664 h 613664"/>
                <a:gd name="connsiteX0" fmla="*/ 773588 w 773588"/>
                <a:gd name="connsiteY0" fmla="*/ 52832 h 613664"/>
                <a:gd name="connsiteX1" fmla="*/ 111760 w 773588"/>
                <a:gd name="connsiteY1" fmla="*/ 326368 h 613664"/>
                <a:gd name="connsiteX2" fmla="*/ 103028 w 773588"/>
                <a:gd name="connsiteY2" fmla="*/ 613664 h 613664"/>
                <a:gd name="connsiteX0" fmla="*/ 773588 w 773588"/>
                <a:gd name="connsiteY0" fmla="*/ 52832 h 613664"/>
                <a:gd name="connsiteX1" fmla="*/ 111760 w 773588"/>
                <a:gd name="connsiteY1" fmla="*/ 326368 h 613664"/>
                <a:gd name="connsiteX2" fmla="*/ 103028 w 773588"/>
                <a:gd name="connsiteY2" fmla="*/ 613664 h 613664"/>
                <a:gd name="connsiteX0" fmla="*/ 773588 w 773588"/>
                <a:gd name="connsiteY0" fmla="*/ 0 h 560832"/>
                <a:gd name="connsiteX1" fmla="*/ 111760 w 773588"/>
                <a:gd name="connsiteY1" fmla="*/ 273536 h 560832"/>
                <a:gd name="connsiteX2" fmla="*/ 103028 w 773588"/>
                <a:gd name="connsiteY2" fmla="*/ 560832 h 560832"/>
                <a:gd name="connsiteX0" fmla="*/ 773588 w 773588"/>
                <a:gd name="connsiteY0" fmla="*/ 0 h 560832"/>
                <a:gd name="connsiteX1" fmla="*/ 111760 w 773588"/>
                <a:gd name="connsiteY1" fmla="*/ 273536 h 560832"/>
                <a:gd name="connsiteX2" fmla="*/ 103028 w 773588"/>
                <a:gd name="connsiteY2" fmla="*/ 560832 h 560832"/>
                <a:gd name="connsiteX0" fmla="*/ 704834 w 704834"/>
                <a:gd name="connsiteY0" fmla="*/ 0 h 560832"/>
                <a:gd name="connsiteX1" fmla="*/ 43006 w 704834"/>
                <a:gd name="connsiteY1" fmla="*/ 273536 h 560832"/>
                <a:gd name="connsiteX2" fmla="*/ 34274 w 704834"/>
                <a:gd name="connsiteY2" fmla="*/ 560832 h 560832"/>
                <a:gd name="connsiteX0" fmla="*/ 761428 w 761428"/>
                <a:gd name="connsiteY0" fmla="*/ 0 h 560832"/>
                <a:gd name="connsiteX1" fmla="*/ 99600 w 761428"/>
                <a:gd name="connsiteY1" fmla="*/ 273536 h 560832"/>
                <a:gd name="connsiteX2" fmla="*/ 90868 w 761428"/>
                <a:gd name="connsiteY2" fmla="*/ 560832 h 560832"/>
                <a:gd name="connsiteX0" fmla="*/ 819736 w 819736"/>
                <a:gd name="connsiteY0" fmla="*/ 0 h 560832"/>
                <a:gd name="connsiteX1" fmla="*/ 157908 w 819736"/>
                <a:gd name="connsiteY1" fmla="*/ 273536 h 560832"/>
                <a:gd name="connsiteX2" fmla="*/ 149176 w 819736"/>
                <a:gd name="connsiteY2" fmla="*/ 560832 h 560832"/>
                <a:gd name="connsiteX0" fmla="*/ 819736 w 819736"/>
                <a:gd name="connsiteY0" fmla="*/ 0 h 609010"/>
                <a:gd name="connsiteX1" fmla="*/ 157908 w 819736"/>
                <a:gd name="connsiteY1" fmla="*/ 273536 h 609010"/>
                <a:gd name="connsiteX2" fmla="*/ 57720 w 819736"/>
                <a:gd name="connsiteY2" fmla="*/ 609010 h 609010"/>
              </a:gdLst>
              <a:ahLst/>
              <a:cxnLst>
                <a:cxn ang="0">
                  <a:pos x="connsiteX0" y="connsiteY0"/>
                </a:cxn>
                <a:cxn ang="0">
                  <a:pos x="connsiteX1" y="connsiteY1"/>
                </a:cxn>
                <a:cxn ang="0">
                  <a:pos x="connsiteX2" y="connsiteY2"/>
                </a:cxn>
              </a:cxnLst>
              <a:rect l="l" t="t" r="r" b="b"/>
              <a:pathLst>
                <a:path w="819736" h="609010">
                  <a:moveTo>
                    <a:pt x="819736" y="0"/>
                  </a:moveTo>
                  <a:cubicBezTo>
                    <a:pt x="358960" y="103554"/>
                    <a:pt x="319180" y="109944"/>
                    <a:pt x="157908" y="273536"/>
                  </a:cubicBezTo>
                  <a:cubicBezTo>
                    <a:pt x="0" y="454204"/>
                    <a:pt x="59175" y="561127"/>
                    <a:pt x="57720" y="609010"/>
                  </a:cubicBezTo>
                </a:path>
              </a:pathLst>
            </a:custGeom>
            <a:ln w="50800">
              <a:solidFill>
                <a:schemeClr val="accent5">
                  <a:lumMod val="40000"/>
                  <a:lumOff val="60000"/>
                </a:schemeClr>
              </a:solidFill>
            </a:ln>
            <a:scene3d>
              <a:camera prst="orthographicFront">
                <a:rot lat="21299999" lon="1500000" rev="0"/>
              </a:camera>
              <a:lightRig rig="threePt" dir="t"/>
            </a:scene3d>
            <a:sp3d extrusionH="50800">
              <a:bevelT/>
              <a:bevelB/>
            </a:sp3d>
          </p:spPr>
          <p:style>
            <a:lnRef idx="3">
              <a:schemeClr val="accent5"/>
            </a:lnRef>
            <a:fillRef idx="0">
              <a:schemeClr val="accent5"/>
            </a:fillRef>
            <a:effectRef idx="2">
              <a:schemeClr val="accent5"/>
            </a:effectRef>
            <a:fontRef idx="minor">
              <a:schemeClr val="tx1"/>
            </a:fontRef>
          </p:style>
          <p:txBody>
            <a:bodyPr rtlCol="0" anchor="ctr"/>
            <a:lstStyle/>
            <a:p>
              <a:pPr algn="ctr"/>
              <a:endParaRPr lang="hu-HU"/>
            </a:p>
          </p:txBody>
        </p:sp>
      </p:grpSp>
      <p:sp>
        <p:nvSpPr>
          <p:cNvPr id="34" name="Szövegdoboz 33"/>
          <p:cNvSpPr txBox="1"/>
          <p:nvPr/>
        </p:nvSpPr>
        <p:spPr>
          <a:xfrm>
            <a:off x="8001024" y="5929330"/>
            <a:ext cx="884216" cy="369332"/>
          </a:xfrm>
          <a:prstGeom prst="rect">
            <a:avLst/>
          </a:prstGeom>
          <a:noFill/>
        </p:spPr>
        <p:txBody>
          <a:bodyPr wrap="none" rtlCol="0">
            <a:spAutoFit/>
          </a:bodyPr>
          <a:lstStyle/>
          <a:p>
            <a:r>
              <a:rPr lang="hu-HU" dirty="0" smtClean="0"/>
              <a:t>Hálózat</a:t>
            </a:r>
            <a:endParaRPr lang="hu-HU" dirty="0"/>
          </a:p>
        </p:txBody>
      </p:sp>
      <p:sp>
        <p:nvSpPr>
          <p:cNvPr id="35" name="Téglalap 34"/>
          <p:cNvSpPr/>
          <p:nvPr/>
        </p:nvSpPr>
        <p:spPr>
          <a:xfrm>
            <a:off x="857224" y="3071810"/>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Szolgáltatások</a:t>
            </a:r>
          </a:p>
        </p:txBody>
      </p:sp>
      <p:sp>
        <p:nvSpPr>
          <p:cNvPr id="36" name="Téglalap 35"/>
          <p:cNvSpPr/>
          <p:nvPr/>
        </p:nvSpPr>
        <p:spPr>
          <a:xfrm>
            <a:off x="857224" y="4643446"/>
            <a:ext cx="2857520" cy="642942"/>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Operációs rendszer</a:t>
            </a:r>
          </a:p>
        </p:txBody>
      </p:sp>
      <p:sp>
        <p:nvSpPr>
          <p:cNvPr id="37" name="Téglalap 36"/>
          <p:cNvSpPr/>
          <p:nvPr/>
        </p:nvSpPr>
        <p:spPr>
          <a:xfrm>
            <a:off x="3786182" y="2143116"/>
            <a:ext cx="1000132" cy="21431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hu-HU" sz="2400" dirty="0" smtClean="0">
              <a:solidFill>
                <a:schemeClr val="bg1"/>
              </a:solidFill>
            </a:endParaRPr>
          </a:p>
        </p:txBody>
      </p:sp>
      <p:sp>
        <p:nvSpPr>
          <p:cNvPr id="38" name="Téglalap 37"/>
          <p:cNvSpPr/>
          <p:nvPr/>
        </p:nvSpPr>
        <p:spPr>
          <a:xfrm>
            <a:off x="4071934" y="2143116"/>
            <a:ext cx="142876" cy="214314"/>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39" name="Téglalap 38"/>
          <p:cNvSpPr/>
          <p:nvPr/>
        </p:nvSpPr>
        <p:spPr>
          <a:xfrm>
            <a:off x="4500562" y="2143116"/>
            <a:ext cx="142876" cy="214314"/>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grpSp>
        <p:nvGrpSpPr>
          <p:cNvPr id="6" name="Csoportba foglalás 39"/>
          <p:cNvGrpSpPr/>
          <p:nvPr/>
        </p:nvGrpSpPr>
        <p:grpSpPr>
          <a:xfrm>
            <a:off x="4000496" y="1357298"/>
            <a:ext cx="500066" cy="500066"/>
            <a:chOff x="2214546" y="1428736"/>
            <a:chExt cx="500066" cy="500066"/>
          </a:xfrm>
        </p:grpSpPr>
        <p:sp>
          <p:nvSpPr>
            <p:cNvPr id="41" name="Ellipszis 40"/>
            <p:cNvSpPr/>
            <p:nvPr/>
          </p:nvSpPr>
          <p:spPr>
            <a:xfrm>
              <a:off x="2214546" y="1428736"/>
              <a:ext cx="500066" cy="500066"/>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hu-HU" sz="2400" dirty="0" smtClean="0">
                <a:solidFill>
                  <a:schemeClr val="bg1"/>
                </a:solidFill>
              </a:endParaRPr>
            </a:p>
          </p:txBody>
        </p:sp>
        <p:cxnSp>
          <p:nvCxnSpPr>
            <p:cNvPr id="42" name="Egyenes összekötő 41"/>
            <p:cNvCxnSpPr>
              <a:stCxn id="41" idx="0"/>
            </p:cNvCxnSpPr>
            <p:nvPr/>
          </p:nvCxnSpPr>
          <p:spPr>
            <a:xfrm rot="16200000" flipH="1" flipV="1">
              <a:off x="2332420" y="1558529"/>
              <a:ext cx="261952" cy="2366"/>
            </a:xfrm>
            <a:prstGeom prst="line">
              <a:avLst/>
            </a:prstGeom>
          </p:spPr>
          <p:style>
            <a:lnRef idx="2">
              <a:schemeClr val="accent4"/>
            </a:lnRef>
            <a:fillRef idx="0">
              <a:schemeClr val="accent4"/>
            </a:fillRef>
            <a:effectRef idx="1">
              <a:schemeClr val="accent4"/>
            </a:effectRef>
            <a:fontRef idx="minor">
              <a:schemeClr val="tx1"/>
            </a:fontRef>
          </p:style>
        </p:cxnSp>
        <p:cxnSp>
          <p:nvCxnSpPr>
            <p:cNvPr id="43" name="Egyenes összekötő 42"/>
            <p:cNvCxnSpPr>
              <a:endCxn id="41" idx="6"/>
            </p:cNvCxnSpPr>
            <p:nvPr/>
          </p:nvCxnSpPr>
          <p:spPr>
            <a:xfrm>
              <a:off x="2462213" y="1688306"/>
              <a:ext cx="166687" cy="1588"/>
            </a:xfrm>
            <a:prstGeom prst="line">
              <a:avLst/>
            </a:prstGeom>
          </p:spPr>
          <p:style>
            <a:lnRef idx="2">
              <a:schemeClr val="accent4"/>
            </a:lnRef>
            <a:fillRef idx="0">
              <a:schemeClr val="accent4"/>
            </a:fillRef>
            <a:effectRef idx="1">
              <a:schemeClr val="accent4"/>
            </a:effectRef>
            <a:fontRef idx="minor">
              <a:schemeClr val="tx1"/>
            </a:fontRef>
          </p:style>
        </p:cxnSp>
      </p:grpSp>
      <p:sp>
        <p:nvSpPr>
          <p:cNvPr id="44" name="Szövegdoboz 43"/>
          <p:cNvSpPr txBox="1"/>
          <p:nvPr/>
        </p:nvSpPr>
        <p:spPr>
          <a:xfrm>
            <a:off x="3786182" y="2500306"/>
            <a:ext cx="1005404" cy="400110"/>
          </a:xfrm>
          <a:prstGeom prst="rect">
            <a:avLst/>
          </a:prstGeom>
          <a:noFill/>
        </p:spPr>
        <p:txBody>
          <a:bodyPr wrap="none" rtlCol="0">
            <a:spAutoFit/>
          </a:bodyPr>
          <a:lstStyle/>
          <a:p>
            <a:pPr algn="ctr"/>
            <a:r>
              <a:rPr lang="hu-HU" sz="2000" dirty="0" smtClean="0"/>
              <a:t>CPU idő</a:t>
            </a:r>
            <a:endParaRPr lang="hu-HU" sz="2000" dirty="0"/>
          </a:p>
        </p:txBody>
      </p:sp>
      <p:sp>
        <p:nvSpPr>
          <p:cNvPr id="45" name="Téglalap 44"/>
          <p:cNvSpPr/>
          <p:nvPr/>
        </p:nvSpPr>
        <p:spPr>
          <a:xfrm>
            <a:off x="5393537" y="1357298"/>
            <a:ext cx="214314" cy="142876"/>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46" name="Téglalap 45"/>
          <p:cNvSpPr/>
          <p:nvPr/>
        </p:nvSpPr>
        <p:spPr>
          <a:xfrm>
            <a:off x="5107785" y="1785926"/>
            <a:ext cx="214314" cy="142876"/>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47" name="Téglalap 46"/>
          <p:cNvSpPr/>
          <p:nvPr/>
        </p:nvSpPr>
        <p:spPr>
          <a:xfrm>
            <a:off x="5393537" y="1785926"/>
            <a:ext cx="214314" cy="142876"/>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48" name="Téglalap 47"/>
          <p:cNvSpPr/>
          <p:nvPr/>
        </p:nvSpPr>
        <p:spPr>
          <a:xfrm>
            <a:off x="5679289" y="1785926"/>
            <a:ext cx="214314" cy="142876"/>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49" name="Téglalap 48"/>
          <p:cNvSpPr/>
          <p:nvPr/>
        </p:nvSpPr>
        <p:spPr>
          <a:xfrm>
            <a:off x="5107785" y="2214554"/>
            <a:ext cx="214314" cy="142876"/>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50" name="Téglalap 49"/>
          <p:cNvSpPr/>
          <p:nvPr/>
        </p:nvSpPr>
        <p:spPr>
          <a:xfrm>
            <a:off x="5393537" y="2214554"/>
            <a:ext cx="214314" cy="142876"/>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51" name="Téglalap 50"/>
          <p:cNvSpPr/>
          <p:nvPr/>
        </p:nvSpPr>
        <p:spPr>
          <a:xfrm>
            <a:off x="5679289" y="2214554"/>
            <a:ext cx="214314" cy="142876"/>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52" name="Téglalap 51"/>
          <p:cNvSpPr/>
          <p:nvPr/>
        </p:nvSpPr>
        <p:spPr>
          <a:xfrm>
            <a:off x="5965041" y="2214554"/>
            <a:ext cx="214314" cy="142876"/>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cxnSp>
        <p:nvCxnSpPr>
          <p:cNvPr id="53" name="Egyenes összekötő 52"/>
          <p:cNvCxnSpPr>
            <a:stCxn id="45" idx="2"/>
            <a:endCxn id="46" idx="0"/>
          </p:cNvCxnSpPr>
          <p:nvPr/>
        </p:nvCxnSpPr>
        <p:spPr>
          <a:xfrm rot="5400000">
            <a:off x="5214942" y="1500174"/>
            <a:ext cx="285752" cy="285752"/>
          </a:xfrm>
          <a:prstGeom prst="line">
            <a:avLst/>
          </a:prstGeom>
        </p:spPr>
        <p:style>
          <a:lnRef idx="2">
            <a:schemeClr val="accent4"/>
          </a:lnRef>
          <a:fillRef idx="0">
            <a:schemeClr val="accent4"/>
          </a:fillRef>
          <a:effectRef idx="1">
            <a:schemeClr val="accent4"/>
          </a:effectRef>
          <a:fontRef idx="minor">
            <a:schemeClr val="tx1"/>
          </a:fontRef>
        </p:style>
      </p:cxnSp>
      <p:cxnSp>
        <p:nvCxnSpPr>
          <p:cNvPr id="54" name="Egyenes összekötő 53"/>
          <p:cNvCxnSpPr>
            <a:stCxn id="45" idx="2"/>
            <a:endCxn id="47" idx="0"/>
          </p:cNvCxnSpPr>
          <p:nvPr/>
        </p:nvCxnSpPr>
        <p:spPr>
          <a:xfrm rot="5400000">
            <a:off x="5357818" y="1643050"/>
            <a:ext cx="285752" cy="1588"/>
          </a:xfrm>
          <a:prstGeom prst="line">
            <a:avLst/>
          </a:prstGeom>
        </p:spPr>
        <p:style>
          <a:lnRef idx="2">
            <a:schemeClr val="accent4"/>
          </a:lnRef>
          <a:fillRef idx="0">
            <a:schemeClr val="accent4"/>
          </a:fillRef>
          <a:effectRef idx="1">
            <a:schemeClr val="accent4"/>
          </a:effectRef>
          <a:fontRef idx="minor">
            <a:schemeClr val="tx1"/>
          </a:fontRef>
        </p:style>
      </p:cxnSp>
      <p:cxnSp>
        <p:nvCxnSpPr>
          <p:cNvPr id="55" name="Egyenes összekötő 54"/>
          <p:cNvCxnSpPr>
            <a:stCxn id="45" idx="2"/>
            <a:endCxn id="48" idx="0"/>
          </p:cNvCxnSpPr>
          <p:nvPr/>
        </p:nvCxnSpPr>
        <p:spPr>
          <a:xfrm rot="16200000" flipH="1">
            <a:off x="5500694" y="1500174"/>
            <a:ext cx="285752" cy="285752"/>
          </a:xfrm>
          <a:prstGeom prst="line">
            <a:avLst/>
          </a:prstGeom>
        </p:spPr>
        <p:style>
          <a:lnRef idx="2">
            <a:schemeClr val="accent4"/>
          </a:lnRef>
          <a:fillRef idx="0">
            <a:schemeClr val="accent4"/>
          </a:fillRef>
          <a:effectRef idx="1">
            <a:schemeClr val="accent4"/>
          </a:effectRef>
          <a:fontRef idx="minor">
            <a:schemeClr val="tx1"/>
          </a:fontRef>
        </p:style>
      </p:cxnSp>
      <p:cxnSp>
        <p:nvCxnSpPr>
          <p:cNvPr id="56" name="Egyenes összekötő 55"/>
          <p:cNvCxnSpPr>
            <a:stCxn id="46" idx="2"/>
            <a:endCxn id="49" idx="0"/>
          </p:cNvCxnSpPr>
          <p:nvPr/>
        </p:nvCxnSpPr>
        <p:spPr>
          <a:xfrm rot="5400000">
            <a:off x="5072066" y="2071678"/>
            <a:ext cx="285752" cy="1588"/>
          </a:xfrm>
          <a:prstGeom prst="line">
            <a:avLst/>
          </a:prstGeom>
        </p:spPr>
        <p:style>
          <a:lnRef idx="2">
            <a:schemeClr val="accent4"/>
          </a:lnRef>
          <a:fillRef idx="0">
            <a:schemeClr val="accent4"/>
          </a:fillRef>
          <a:effectRef idx="1">
            <a:schemeClr val="accent4"/>
          </a:effectRef>
          <a:fontRef idx="minor">
            <a:schemeClr val="tx1"/>
          </a:fontRef>
        </p:style>
      </p:cxnSp>
      <p:cxnSp>
        <p:nvCxnSpPr>
          <p:cNvPr id="57" name="Egyenes összekötő 56"/>
          <p:cNvCxnSpPr>
            <a:stCxn id="46" idx="2"/>
            <a:endCxn id="50" idx="0"/>
          </p:cNvCxnSpPr>
          <p:nvPr/>
        </p:nvCxnSpPr>
        <p:spPr>
          <a:xfrm rot="16200000" flipH="1">
            <a:off x="5214942" y="1928802"/>
            <a:ext cx="285752" cy="285752"/>
          </a:xfrm>
          <a:prstGeom prst="line">
            <a:avLst/>
          </a:prstGeom>
        </p:spPr>
        <p:style>
          <a:lnRef idx="2">
            <a:schemeClr val="accent4"/>
          </a:lnRef>
          <a:fillRef idx="0">
            <a:schemeClr val="accent4"/>
          </a:fillRef>
          <a:effectRef idx="1">
            <a:schemeClr val="accent4"/>
          </a:effectRef>
          <a:fontRef idx="minor">
            <a:schemeClr val="tx1"/>
          </a:fontRef>
        </p:style>
      </p:cxnSp>
      <p:cxnSp>
        <p:nvCxnSpPr>
          <p:cNvPr id="58" name="Egyenes összekötő 57"/>
          <p:cNvCxnSpPr>
            <a:stCxn id="48" idx="2"/>
            <a:endCxn id="51" idx="0"/>
          </p:cNvCxnSpPr>
          <p:nvPr/>
        </p:nvCxnSpPr>
        <p:spPr>
          <a:xfrm rot="5400000">
            <a:off x="5643570" y="2071678"/>
            <a:ext cx="285752" cy="1588"/>
          </a:xfrm>
          <a:prstGeom prst="line">
            <a:avLst/>
          </a:prstGeom>
        </p:spPr>
        <p:style>
          <a:lnRef idx="2">
            <a:schemeClr val="accent4"/>
          </a:lnRef>
          <a:fillRef idx="0">
            <a:schemeClr val="accent4"/>
          </a:fillRef>
          <a:effectRef idx="1">
            <a:schemeClr val="accent4"/>
          </a:effectRef>
          <a:fontRef idx="minor">
            <a:schemeClr val="tx1"/>
          </a:fontRef>
        </p:style>
      </p:cxnSp>
      <p:cxnSp>
        <p:nvCxnSpPr>
          <p:cNvPr id="59" name="Egyenes összekötő 58"/>
          <p:cNvCxnSpPr>
            <a:stCxn id="48" idx="2"/>
            <a:endCxn id="52" idx="0"/>
          </p:cNvCxnSpPr>
          <p:nvPr/>
        </p:nvCxnSpPr>
        <p:spPr>
          <a:xfrm rot="16200000" flipH="1">
            <a:off x="5786446" y="1928802"/>
            <a:ext cx="285752" cy="285752"/>
          </a:xfrm>
          <a:prstGeom prst="line">
            <a:avLst/>
          </a:prstGeom>
        </p:spPr>
        <p:style>
          <a:lnRef idx="2">
            <a:schemeClr val="accent4"/>
          </a:lnRef>
          <a:fillRef idx="0">
            <a:schemeClr val="accent4"/>
          </a:fillRef>
          <a:effectRef idx="1">
            <a:schemeClr val="accent4"/>
          </a:effectRef>
          <a:fontRef idx="minor">
            <a:schemeClr val="tx1"/>
          </a:fontRef>
        </p:style>
      </p:cxnSp>
      <p:sp>
        <p:nvSpPr>
          <p:cNvPr id="60" name="Szövegdoboz 59"/>
          <p:cNvSpPr txBox="1"/>
          <p:nvPr/>
        </p:nvSpPr>
        <p:spPr>
          <a:xfrm>
            <a:off x="5036347" y="2500306"/>
            <a:ext cx="1130439" cy="707886"/>
          </a:xfrm>
          <a:prstGeom prst="rect">
            <a:avLst/>
          </a:prstGeom>
          <a:noFill/>
        </p:spPr>
        <p:txBody>
          <a:bodyPr wrap="none" rtlCol="0">
            <a:spAutoFit/>
          </a:bodyPr>
          <a:lstStyle/>
          <a:p>
            <a:pPr algn="ctr"/>
            <a:r>
              <a:rPr lang="hu-HU" sz="2000" dirty="0" smtClean="0"/>
              <a:t>Virtuális </a:t>
            </a:r>
            <a:br>
              <a:rPr lang="hu-HU" sz="2000" dirty="0" smtClean="0"/>
            </a:br>
            <a:r>
              <a:rPr lang="hu-HU" sz="2000" dirty="0" smtClean="0"/>
              <a:t>memória</a:t>
            </a:r>
            <a:endParaRPr lang="hu-HU" sz="2000" dirty="0"/>
          </a:p>
        </p:txBody>
      </p:sp>
      <p:sp>
        <p:nvSpPr>
          <p:cNvPr id="61" name="Téglalap 60"/>
          <p:cNvSpPr/>
          <p:nvPr/>
        </p:nvSpPr>
        <p:spPr>
          <a:xfrm>
            <a:off x="6643702" y="1285860"/>
            <a:ext cx="214314" cy="142876"/>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62" name="Téglalap 61"/>
          <p:cNvSpPr/>
          <p:nvPr/>
        </p:nvSpPr>
        <p:spPr>
          <a:xfrm>
            <a:off x="7143768" y="1643050"/>
            <a:ext cx="214314" cy="142876"/>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63" name="Téglalap 62"/>
          <p:cNvSpPr/>
          <p:nvPr/>
        </p:nvSpPr>
        <p:spPr>
          <a:xfrm>
            <a:off x="7143768" y="2143116"/>
            <a:ext cx="214314" cy="142876"/>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cxnSp>
        <p:nvCxnSpPr>
          <p:cNvPr id="65" name="Alak 64"/>
          <p:cNvCxnSpPr>
            <a:stCxn id="61" idx="2"/>
            <a:endCxn id="62" idx="1"/>
          </p:cNvCxnSpPr>
          <p:nvPr/>
        </p:nvCxnSpPr>
        <p:spPr>
          <a:xfrm rot="16200000" flipH="1">
            <a:off x="6804437" y="1375157"/>
            <a:ext cx="285752" cy="392909"/>
          </a:xfrm>
          <a:prstGeom prst="bentConnector2">
            <a:avLst/>
          </a:prstGeom>
        </p:spPr>
        <p:style>
          <a:lnRef idx="2">
            <a:schemeClr val="accent4"/>
          </a:lnRef>
          <a:fillRef idx="0">
            <a:schemeClr val="accent4"/>
          </a:fillRef>
          <a:effectRef idx="1">
            <a:schemeClr val="accent4"/>
          </a:effectRef>
          <a:fontRef idx="minor">
            <a:schemeClr val="tx1"/>
          </a:fontRef>
        </p:style>
      </p:cxnSp>
      <p:cxnSp>
        <p:nvCxnSpPr>
          <p:cNvPr id="67" name="Alak 66"/>
          <p:cNvCxnSpPr>
            <a:stCxn id="61" idx="2"/>
            <a:endCxn id="63" idx="1"/>
          </p:cNvCxnSpPr>
          <p:nvPr/>
        </p:nvCxnSpPr>
        <p:spPr>
          <a:xfrm rot="16200000" flipH="1">
            <a:off x="6554404" y="1625190"/>
            <a:ext cx="785818" cy="392909"/>
          </a:xfrm>
          <a:prstGeom prst="bentConnector2">
            <a:avLst/>
          </a:prstGeom>
        </p:spPr>
        <p:style>
          <a:lnRef idx="2">
            <a:schemeClr val="accent4"/>
          </a:lnRef>
          <a:fillRef idx="0">
            <a:schemeClr val="accent4"/>
          </a:fillRef>
          <a:effectRef idx="1">
            <a:schemeClr val="accent4"/>
          </a:effectRef>
          <a:fontRef idx="minor">
            <a:schemeClr val="tx1"/>
          </a:fontRef>
        </p:style>
      </p:cxnSp>
      <p:sp>
        <p:nvSpPr>
          <p:cNvPr id="68" name="Szövegdoboz 67"/>
          <p:cNvSpPr txBox="1"/>
          <p:nvPr/>
        </p:nvSpPr>
        <p:spPr>
          <a:xfrm>
            <a:off x="6357950" y="2500306"/>
            <a:ext cx="1435971" cy="400110"/>
          </a:xfrm>
          <a:prstGeom prst="rect">
            <a:avLst/>
          </a:prstGeom>
          <a:noFill/>
        </p:spPr>
        <p:txBody>
          <a:bodyPr wrap="none" rtlCol="0">
            <a:spAutoFit/>
          </a:bodyPr>
          <a:lstStyle/>
          <a:p>
            <a:pPr algn="ctr"/>
            <a:r>
              <a:rPr lang="hu-HU" sz="2000" dirty="0" smtClean="0"/>
              <a:t>Fájlrendszer</a:t>
            </a:r>
            <a:endParaRPr lang="hu-HU" sz="2000" dirty="0"/>
          </a:p>
        </p:txBody>
      </p:sp>
      <p:sp>
        <p:nvSpPr>
          <p:cNvPr id="69" name="Téglalap 68"/>
          <p:cNvSpPr/>
          <p:nvPr/>
        </p:nvSpPr>
        <p:spPr>
          <a:xfrm>
            <a:off x="7858148" y="1714488"/>
            <a:ext cx="928694" cy="357190"/>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70" name="Lefelé nyíl 69"/>
          <p:cNvSpPr/>
          <p:nvPr/>
        </p:nvSpPr>
        <p:spPr>
          <a:xfrm>
            <a:off x="7929586" y="1214422"/>
            <a:ext cx="357190" cy="500066"/>
          </a:xfrm>
          <a:prstGeom prst="downArrow">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71" name="Lefelé nyíl 70"/>
          <p:cNvSpPr/>
          <p:nvPr/>
        </p:nvSpPr>
        <p:spPr>
          <a:xfrm flipV="1">
            <a:off x="8358214" y="1214422"/>
            <a:ext cx="357190" cy="500066"/>
          </a:xfrm>
          <a:prstGeom prst="downArrow">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cxnSp>
        <p:nvCxnSpPr>
          <p:cNvPr id="73" name="Alak 72"/>
          <p:cNvCxnSpPr>
            <a:stCxn id="69" idx="2"/>
          </p:cNvCxnSpPr>
          <p:nvPr/>
        </p:nvCxnSpPr>
        <p:spPr>
          <a:xfrm rot="16200000" flipH="1">
            <a:off x="8411792" y="1982380"/>
            <a:ext cx="285752" cy="464347"/>
          </a:xfrm>
          <a:prstGeom prst="bentConnector2">
            <a:avLst/>
          </a:prstGeom>
          <a:ln>
            <a:prstDash val="dash"/>
            <a:tailEnd type="arrow"/>
          </a:ln>
        </p:spPr>
        <p:style>
          <a:lnRef idx="3">
            <a:schemeClr val="accent4"/>
          </a:lnRef>
          <a:fillRef idx="0">
            <a:schemeClr val="accent4"/>
          </a:fillRef>
          <a:effectRef idx="2">
            <a:schemeClr val="accent4"/>
          </a:effectRef>
          <a:fontRef idx="minor">
            <a:schemeClr val="tx1"/>
          </a:fontRef>
        </p:style>
      </p:cxnSp>
      <p:sp>
        <p:nvSpPr>
          <p:cNvPr id="74" name="Szövegdoboz 73"/>
          <p:cNvSpPr txBox="1"/>
          <p:nvPr/>
        </p:nvSpPr>
        <p:spPr>
          <a:xfrm>
            <a:off x="7858148" y="2500306"/>
            <a:ext cx="1111651" cy="400110"/>
          </a:xfrm>
          <a:prstGeom prst="rect">
            <a:avLst/>
          </a:prstGeom>
          <a:noFill/>
        </p:spPr>
        <p:txBody>
          <a:bodyPr wrap="none" rtlCol="0">
            <a:spAutoFit/>
          </a:bodyPr>
          <a:lstStyle/>
          <a:p>
            <a:pPr algn="ctr"/>
            <a:r>
              <a:rPr lang="hu-HU" sz="2000" dirty="0" err="1" smtClean="0"/>
              <a:t>Socketek</a:t>
            </a:r>
            <a:endParaRPr lang="hu-HU" sz="2000" dirty="0"/>
          </a:p>
        </p:txBody>
      </p:sp>
      <p:sp>
        <p:nvSpPr>
          <p:cNvPr id="75" name="Lefelé nyíl 74"/>
          <p:cNvSpPr/>
          <p:nvPr/>
        </p:nvSpPr>
        <p:spPr>
          <a:xfrm flipV="1">
            <a:off x="4143372" y="3357562"/>
            <a:ext cx="357190" cy="1500198"/>
          </a:xfrm>
          <a:prstGeom prst="downArrow">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76" name="Lefelé nyíl 75"/>
          <p:cNvSpPr/>
          <p:nvPr/>
        </p:nvSpPr>
        <p:spPr>
          <a:xfrm flipV="1">
            <a:off x="5429256" y="3357562"/>
            <a:ext cx="357190" cy="1500198"/>
          </a:xfrm>
          <a:prstGeom prst="downArrow">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77" name="Lefelé nyíl 76"/>
          <p:cNvSpPr/>
          <p:nvPr/>
        </p:nvSpPr>
        <p:spPr>
          <a:xfrm flipV="1">
            <a:off x="6858016" y="3357562"/>
            <a:ext cx="357190" cy="1500198"/>
          </a:xfrm>
          <a:prstGeom prst="downArrow">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78" name="Lefelé nyíl 77"/>
          <p:cNvSpPr/>
          <p:nvPr/>
        </p:nvSpPr>
        <p:spPr>
          <a:xfrm flipV="1">
            <a:off x="8143900" y="3357562"/>
            <a:ext cx="357190" cy="1500198"/>
          </a:xfrm>
          <a:prstGeom prst="downArrow">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79" name="Lekerekített téglalap feliratnak 78"/>
          <p:cNvSpPr/>
          <p:nvPr/>
        </p:nvSpPr>
        <p:spPr>
          <a:xfrm>
            <a:off x="428596" y="928670"/>
            <a:ext cx="3214710" cy="2000264"/>
          </a:xfrm>
          <a:prstGeom prst="wedgeRoundRectCallout">
            <a:avLst>
              <a:gd name="adj1" fmla="val 60328"/>
              <a:gd name="adj2" fmla="val -8814"/>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000" dirty="0" smtClean="0">
                <a:solidFill>
                  <a:schemeClr val="bg1"/>
                </a:solidFill>
              </a:rPr>
              <a:t>A CPU-t időosztásos rendszerben osztja az alkalmazások között.</a:t>
            </a:r>
            <a:br>
              <a:rPr lang="hu-HU" sz="2000" dirty="0" smtClean="0">
                <a:solidFill>
                  <a:schemeClr val="bg1"/>
                </a:solidFill>
              </a:rPr>
            </a:br>
            <a:r>
              <a:rPr lang="hu-HU" sz="2000" dirty="0" smtClean="0">
                <a:solidFill>
                  <a:schemeClr val="bg1"/>
                </a:solidFill>
              </a:rPr>
              <a:t>„Kibővíti az utasításkészletet” rendszerhívásokkal</a:t>
            </a:r>
          </a:p>
        </p:txBody>
      </p:sp>
      <p:sp>
        <p:nvSpPr>
          <p:cNvPr id="80" name="Lekerekített téglalap feliratnak 79"/>
          <p:cNvSpPr/>
          <p:nvPr/>
        </p:nvSpPr>
        <p:spPr>
          <a:xfrm>
            <a:off x="428596" y="928670"/>
            <a:ext cx="3214710" cy="2000264"/>
          </a:xfrm>
          <a:prstGeom prst="wedgeRoundRectCallout">
            <a:avLst>
              <a:gd name="adj1" fmla="val 92944"/>
              <a:gd name="adj2" fmla="val -8814"/>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000" dirty="0" smtClean="0">
                <a:solidFill>
                  <a:schemeClr val="bg1"/>
                </a:solidFill>
              </a:rPr>
              <a:t>A virtuális memóriával minden alkalmazás saját lineáris címtartományt kap. Extra képességek: megosztott memória, memóriába leképzett fájlok</a:t>
            </a:r>
          </a:p>
        </p:txBody>
      </p:sp>
      <p:sp>
        <p:nvSpPr>
          <p:cNvPr id="81" name="Lekerekített téglalap feliratnak 80"/>
          <p:cNvSpPr/>
          <p:nvPr/>
        </p:nvSpPr>
        <p:spPr>
          <a:xfrm>
            <a:off x="428596" y="928670"/>
            <a:ext cx="3214710" cy="2000264"/>
          </a:xfrm>
          <a:prstGeom prst="wedgeRoundRectCallout">
            <a:avLst>
              <a:gd name="adj1" fmla="val 141489"/>
              <a:gd name="adj2" fmla="val -4547"/>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000" dirty="0" smtClean="0">
                <a:solidFill>
                  <a:schemeClr val="bg1"/>
                </a:solidFill>
              </a:rPr>
              <a:t>A háttértáron a fájlrendszerrel tetszőleges, változtatható méretű, névtérbe szervezett adattömböket lehet tárolni</a:t>
            </a:r>
          </a:p>
        </p:txBody>
      </p:sp>
      <p:sp>
        <p:nvSpPr>
          <p:cNvPr id="82" name="Lekerekített téglalap feliratnak 81"/>
          <p:cNvSpPr/>
          <p:nvPr/>
        </p:nvSpPr>
        <p:spPr>
          <a:xfrm>
            <a:off x="428596" y="928670"/>
            <a:ext cx="3214710" cy="2000264"/>
          </a:xfrm>
          <a:prstGeom prst="wedgeRoundRectCallout">
            <a:avLst>
              <a:gd name="adj1" fmla="val 176381"/>
              <a:gd name="adj2" fmla="val -5157"/>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000" dirty="0" smtClean="0">
                <a:solidFill>
                  <a:schemeClr val="bg1"/>
                </a:solidFill>
              </a:rPr>
              <a:t>Az </a:t>
            </a:r>
            <a:r>
              <a:rPr lang="hu-HU" sz="2000" dirty="0" err="1" smtClean="0">
                <a:solidFill>
                  <a:schemeClr val="bg1"/>
                </a:solidFill>
              </a:rPr>
              <a:t>oprendszer</a:t>
            </a:r>
            <a:r>
              <a:rPr lang="hu-HU" sz="2000" dirty="0" smtClean="0">
                <a:solidFill>
                  <a:schemeClr val="bg1"/>
                </a:solidFill>
              </a:rPr>
              <a:t> a fizikai hálózati kapcsolatból egy szoftveres </a:t>
            </a:r>
            <a:r>
              <a:rPr lang="hu-HU" sz="2000" dirty="0" err="1" smtClean="0">
                <a:solidFill>
                  <a:schemeClr val="bg1"/>
                </a:solidFill>
              </a:rPr>
              <a:t>socketet</a:t>
            </a:r>
            <a:r>
              <a:rPr lang="hu-HU" sz="2000" dirty="0" smtClean="0">
                <a:solidFill>
                  <a:schemeClr val="bg1"/>
                </a:solidFill>
              </a:rPr>
              <a:t> hoz létre, amiből több is mehet egyidejűleg, életciklussal, hibakezeléssel…</a:t>
            </a:r>
          </a:p>
        </p:txBody>
      </p:sp>
      <p:sp>
        <p:nvSpPr>
          <p:cNvPr id="83" name="Téglalap 82"/>
          <p:cNvSpPr/>
          <p:nvPr/>
        </p:nvSpPr>
        <p:spPr>
          <a:xfrm>
            <a:off x="2000232" y="2428868"/>
            <a:ext cx="5164056" cy="2656316"/>
          </a:xfrm>
          <a:prstGeom prst="rect">
            <a:avLst/>
          </a:prstGeom>
          <a:solidFill>
            <a:schemeClr val="accent2"/>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b="1" dirty="0" smtClean="0">
                <a:solidFill>
                  <a:schemeClr val="bg1"/>
                </a:solidFill>
              </a:rPr>
              <a:t>Tanulság:</a:t>
            </a:r>
          </a:p>
          <a:p>
            <a:r>
              <a:rPr lang="hu-HU" sz="2400" dirty="0" smtClean="0">
                <a:solidFill>
                  <a:schemeClr val="bg1"/>
                </a:solidFill>
              </a:rPr>
              <a:t>Az operációs rendszer kétféle módon vonatkoztat el a fizikai erőforrásoktól:</a:t>
            </a:r>
          </a:p>
          <a:p>
            <a:pPr>
              <a:buFontTx/>
              <a:buChar char="-"/>
            </a:pPr>
            <a:r>
              <a:rPr lang="hu-HU" sz="2400" dirty="0" smtClean="0">
                <a:solidFill>
                  <a:schemeClr val="bg1"/>
                </a:solidFill>
              </a:rPr>
              <a:t> Erőforrás megosztással</a:t>
            </a:r>
          </a:p>
          <a:p>
            <a:pPr>
              <a:buFontTx/>
              <a:buChar char="-"/>
            </a:pPr>
            <a:r>
              <a:rPr lang="hu-HU" sz="2400" dirty="0" smtClean="0">
                <a:solidFill>
                  <a:schemeClr val="bg1"/>
                </a:solidFill>
              </a:rPr>
              <a:t> Erőforrás finomítással, saját logikai erőforrásfajták bevezetésével</a:t>
            </a:r>
          </a:p>
        </p:txBody>
      </p:sp>
      <p:sp>
        <p:nvSpPr>
          <p:cNvPr id="72" name="Dia számának helye 71"/>
          <p:cNvSpPr>
            <a:spLocks noGrp="1"/>
          </p:cNvSpPr>
          <p:nvPr>
            <p:ph type="sldNum" sz="quarter" idx="5"/>
          </p:nvPr>
        </p:nvSpPr>
        <p:spPr/>
        <p:txBody>
          <a:bodyPr/>
          <a:lstStyle/>
          <a:p>
            <a:fld id="{3D86C690-4F62-4AFC-8745-06DC9BF07935}" type="slidenum">
              <a:rPr lang="hu-HU" smtClean="0"/>
              <a:pPr/>
              <a:t>17</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9" grpId="1" animBg="1"/>
      <p:bldP spid="80" grpId="0" animBg="1"/>
      <p:bldP spid="80" grpId="1" animBg="1"/>
      <p:bldP spid="81" grpId="0" animBg="1"/>
      <p:bldP spid="81" grpId="1" animBg="1"/>
      <p:bldP spid="82" grpId="0" animBg="1"/>
      <p:bldP spid="82" grpId="1" animBg="1"/>
      <p:bldP spid="8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Rétegek közötti interfészek</a:t>
            </a:r>
            <a:endParaRPr lang="hu-HU" dirty="0"/>
          </a:p>
        </p:txBody>
      </p:sp>
      <p:sp>
        <p:nvSpPr>
          <p:cNvPr id="4" name="Téglalap 3"/>
          <p:cNvSpPr/>
          <p:nvPr/>
        </p:nvSpPr>
        <p:spPr>
          <a:xfrm>
            <a:off x="857224" y="5429264"/>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Hardver</a:t>
            </a:r>
          </a:p>
        </p:txBody>
      </p:sp>
      <p:sp>
        <p:nvSpPr>
          <p:cNvPr id="5" name="Téglalap 4"/>
          <p:cNvSpPr/>
          <p:nvPr/>
        </p:nvSpPr>
        <p:spPr>
          <a:xfrm>
            <a:off x="857224" y="4643446"/>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Operációs rendszer</a:t>
            </a:r>
          </a:p>
        </p:txBody>
      </p:sp>
      <p:sp>
        <p:nvSpPr>
          <p:cNvPr id="6" name="Téglalap 5"/>
          <p:cNvSpPr/>
          <p:nvPr/>
        </p:nvSpPr>
        <p:spPr>
          <a:xfrm>
            <a:off x="857224" y="3857628"/>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Alkalmazások</a:t>
            </a:r>
          </a:p>
        </p:txBody>
      </p:sp>
      <p:sp>
        <p:nvSpPr>
          <p:cNvPr id="7" name="Téglalap 6"/>
          <p:cNvSpPr/>
          <p:nvPr/>
        </p:nvSpPr>
        <p:spPr>
          <a:xfrm>
            <a:off x="857224" y="3071810"/>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Szolgáltatások</a:t>
            </a:r>
          </a:p>
        </p:txBody>
      </p:sp>
      <p:cxnSp>
        <p:nvCxnSpPr>
          <p:cNvPr id="8" name="Egyenes összekötő 7"/>
          <p:cNvCxnSpPr/>
          <p:nvPr/>
        </p:nvCxnSpPr>
        <p:spPr>
          <a:xfrm>
            <a:off x="571472" y="5357826"/>
            <a:ext cx="3357586" cy="1588"/>
          </a:xfrm>
          <a:prstGeom prst="line">
            <a:avLst/>
          </a:prstGeom>
        </p:spPr>
        <p:style>
          <a:lnRef idx="3">
            <a:schemeClr val="accent4"/>
          </a:lnRef>
          <a:fillRef idx="0">
            <a:schemeClr val="accent4"/>
          </a:fillRef>
          <a:effectRef idx="2">
            <a:schemeClr val="accent4"/>
          </a:effectRef>
          <a:fontRef idx="minor">
            <a:schemeClr val="tx1"/>
          </a:fontRef>
        </p:style>
      </p:cxnSp>
      <p:sp>
        <p:nvSpPr>
          <p:cNvPr id="9" name="Lekerekített téglalap feliratnak 8"/>
          <p:cNvSpPr/>
          <p:nvPr/>
        </p:nvSpPr>
        <p:spPr>
          <a:xfrm>
            <a:off x="4572000" y="857232"/>
            <a:ext cx="4000528" cy="5429288"/>
          </a:xfrm>
          <a:prstGeom prst="wedgeRoundRectCallout">
            <a:avLst>
              <a:gd name="adj1" fmla="val -65536"/>
              <a:gd name="adj2" fmla="val 32876"/>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hu-HU" sz="2400" dirty="0" smtClean="0">
              <a:solidFill>
                <a:schemeClr val="bg1"/>
              </a:solidFill>
            </a:endParaRPr>
          </a:p>
        </p:txBody>
      </p:sp>
      <p:grpSp>
        <p:nvGrpSpPr>
          <p:cNvPr id="3" name="Csoportba foglalás 9"/>
          <p:cNvGrpSpPr/>
          <p:nvPr/>
        </p:nvGrpSpPr>
        <p:grpSpPr>
          <a:xfrm>
            <a:off x="5000628" y="1857364"/>
            <a:ext cx="785818" cy="785818"/>
            <a:chOff x="3071802" y="1214422"/>
            <a:chExt cx="785818" cy="785818"/>
          </a:xfrm>
        </p:grpSpPr>
        <p:sp>
          <p:nvSpPr>
            <p:cNvPr id="11" name="Téglalap 10"/>
            <p:cNvSpPr/>
            <p:nvPr/>
          </p:nvSpPr>
          <p:spPr>
            <a:xfrm>
              <a:off x="3071802" y="1214422"/>
              <a:ext cx="785818" cy="78581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sz="2400" dirty="0" smtClean="0">
                <a:solidFill>
                  <a:schemeClr val="bg1"/>
                </a:solidFill>
              </a:endParaRPr>
            </a:p>
          </p:txBody>
        </p:sp>
        <p:sp>
          <p:nvSpPr>
            <p:cNvPr id="12" name="Téglalap 11"/>
            <p:cNvSpPr/>
            <p:nvPr/>
          </p:nvSpPr>
          <p:spPr>
            <a:xfrm>
              <a:off x="3214678" y="1357298"/>
              <a:ext cx="500066" cy="500066"/>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grpSp>
      <p:sp>
        <p:nvSpPr>
          <p:cNvPr id="13" name="Szövegdoboz 12"/>
          <p:cNvSpPr txBox="1"/>
          <p:nvPr/>
        </p:nvSpPr>
        <p:spPr>
          <a:xfrm>
            <a:off x="5000628" y="1071546"/>
            <a:ext cx="3035190" cy="461665"/>
          </a:xfrm>
          <a:prstGeom prst="rect">
            <a:avLst/>
          </a:prstGeom>
          <a:noFill/>
        </p:spPr>
        <p:txBody>
          <a:bodyPr wrap="none" rtlCol="0">
            <a:spAutoFit/>
          </a:bodyPr>
          <a:lstStyle/>
          <a:p>
            <a:pPr algn="ctr"/>
            <a:r>
              <a:rPr lang="hu-HU" sz="2400" dirty="0" smtClean="0"/>
              <a:t>Interfész a hardverhez:</a:t>
            </a:r>
            <a:endParaRPr lang="hu-HU" sz="2400" dirty="0"/>
          </a:p>
        </p:txBody>
      </p:sp>
      <p:sp>
        <p:nvSpPr>
          <p:cNvPr id="14" name="Téglalap 13"/>
          <p:cNvSpPr/>
          <p:nvPr/>
        </p:nvSpPr>
        <p:spPr>
          <a:xfrm>
            <a:off x="6215074" y="1857364"/>
            <a:ext cx="2214578" cy="1714512"/>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b="1" dirty="0" smtClean="0">
                <a:solidFill>
                  <a:schemeClr val="bg1"/>
                </a:solidFill>
              </a:rPr>
              <a:t>CPU, Memória:</a:t>
            </a:r>
            <a:r>
              <a:rPr lang="hu-HU" sz="2400" dirty="0" smtClean="0">
                <a:solidFill>
                  <a:schemeClr val="bg1"/>
                </a:solidFill>
              </a:rPr>
              <a:t> </a:t>
            </a:r>
            <a:r>
              <a:rPr lang="hu-HU" sz="2400" i="1" dirty="0" smtClean="0">
                <a:solidFill>
                  <a:schemeClr val="bg1"/>
                </a:solidFill>
              </a:rPr>
              <a:t>ISA</a:t>
            </a:r>
            <a:r>
              <a:rPr lang="hu-HU" sz="2400" dirty="0" smtClean="0">
                <a:solidFill>
                  <a:schemeClr val="bg1"/>
                </a:solidFill>
              </a:rPr>
              <a:t> </a:t>
            </a:r>
            <a:r>
              <a:rPr lang="hu-HU" sz="1600" dirty="0" smtClean="0">
                <a:solidFill>
                  <a:schemeClr val="bg1"/>
                </a:solidFill>
              </a:rPr>
              <a:t>(</a:t>
            </a:r>
            <a:r>
              <a:rPr lang="hu-HU" sz="1600" dirty="0" err="1" smtClean="0">
                <a:solidFill>
                  <a:schemeClr val="bg1"/>
                </a:solidFill>
              </a:rPr>
              <a:t>Instruction</a:t>
            </a:r>
            <a:r>
              <a:rPr lang="hu-HU" sz="1600" dirty="0" smtClean="0">
                <a:solidFill>
                  <a:schemeClr val="bg1"/>
                </a:solidFill>
              </a:rPr>
              <a:t> </a:t>
            </a:r>
            <a:r>
              <a:rPr lang="hu-HU" sz="1600" dirty="0" err="1" smtClean="0">
                <a:solidFill>
                  <a:schemeClr val="bg1"/>
                </a:solidFill>
              </a:rPr>
              <a:t>Set</a:t>
            </a:r>
            <a:r>
              <a:rPr lang="hu-HU" sz="1600" dirty="0" smtClean="0">
                <a:solidFill>
                  <a:schemeClr val="bg1"/>
                </a:solidFill>
              </a:rPr>
              <a:t> </a:t>
            </a:r>
            <a:r>
              <a:rPr lang="hu-HU" sz="1600" dirty="0" err="1" smtClean="0">
                <a:solidFill>
                  <a:schemeClr val="bg1"/>
                </a:solidFill>
              </a:rPr>
              <a:t>Architecture</a:t>
            </a:r>
            <a:r>
              <a:rPr lang="hu-HU" sz="1600" dirty="0" smtClean="0">
                <a:solidFill>
                  <a:schemeClr val="bg1"/>
                </a:solidFill>
              </a:rPr>
              <a:t>)</a:t>
            </a:r>
          </a:p>
        </p:txBody>
      </p:sp>
      <p:grpSp>
        <p:nvGrpSpPr>
          <p:cNvPr id="10" name="Csoportba foglalás 14"/>
          <p:cNvGrpSpPr/>
          <p:nvPr/>
        </p:nvGrpSpPr>
        <p:grpSpPr>
          <a:xfrm>
            <a:off x="4643438" y="2928934"/>
            <a:ext cx="1428760" cy="571504"/>
            <a:chOff x="2786050" y="2357430"/>
            <a:chExt cx="1428760" cy="571504"/>
          </a:xfrm>
        </p:grpSpPr>
        <p:sp>
          <p:nvSpPr>
            <p:cNvPr id="16" name="Téglalap 15"/>
            <p:cNvSpPr/>
            <p:nvPr/>
          </p:nvSpPr>
          <p:spPr>
            <a:xfrm>
              <a:off x="2786050" y="2357430"/>
              <a:ext cx="1428760" cy="57150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sz="2400" dirty="0" smtClean="0">
                <a:solidFill>
                  <a:schemeClr val="bg1"/>
                </a:solidFill>
              </a:endParaRPr>
            </a:p>
          </p:txBody>
        </p:sp>
        <p:sp>
          <p:nvSpPr>
            <p:cNvPr id="17" name="Téglalap 16"/>
            <p:cNvSpPr/>
            <p:nvPr/>
          </p:nvSpPr>
          <p:spPr>
            <a:xfrm>
              <a:off x="2928926" y="2500306"/>
              <a:ext cx="214314" cy="214314"/>
            </a:xfrm>
            <a:prstGeom prst="rect">
              <a:avLst/>
            </a:prstGeom>
            <a:solidFill>
              <a:schemeClr val="tx1">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sp>
          <p:nvSpPr>
            <p:cNvPr id="18" name="Téglalap 17"/>
            <p:cNvSpPr/>
            <p:nvPr/>
          </p:nvSpPr>
          <p:spPr>
            <a:xfrm>
              <a:off x="3214678" y="2500306"/>
              <a:ext cx="214314" cy="214314"/>
            </a:xfrm>
            <a:prstGeom prst="rect">
              <a:avLst/>
            </a:prstGeom>
            <a:solidFill>
              <a:schemeClr val="tx1">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sp>
          <p:nvSpPr>
            <p:cNvPr id="19" name="Téglalap 18"/>
            <p:cNvSpPr/>
            <p:nvPr/>
          </p:nvSpPr>
          <p:spPr>
            <a:xfrm>
              <a:off x="3571868" y="2500306"/>
              <a:ext cx="214314" cy="214314"/>
            </a:xfrm>
            <a:prstGeom prst="rect">
              <a:avLst/>
            </a:prstGeom>
            <a:solidFill>
              <a:schemeClr val="tx1">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sp>
          <p:nvSpPr>
            <p:cNvPr id="20" name="Téglalap 19"/>
            <p:cNvSpPr/>
            <p:nvPr/>
          </p:nvSpPr>
          <p:spPr>
            <a:xfrm>
              <a:off x="3857620" y="2500306"/>
              <a:ext cx="214314" cy="214314"/>
            </a:xfrm>
            <a:prstGeom prst="rect">
              <a:avLst/>
            </a:prstGeom>
            <a:solidFill>
              <a:schemeClr val="tx1">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sp>
          <p:nvSpPr>
            <p:cNvPr id="21" name="Téglalap 20"/>
            <p:cNvSpPr/>
            <p:nvPr/>
          </p:nvSpPr>
          <p:spPr>
            <a:xfrm>
              <a:off x="2857488" y="2857496"/>
              <a:ext cx="1285884" cy="71438"/>
            </a:xfrm>
            <a:prstGeom prst="rect">
              <a:avLst/>
            </a:prstGeom>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sz="2400" dirty="0" smtClean="0">
                <a:solidFill>
                  <a:schemeClr val="bg1"/>
                </a:solidFill>
              </a:endParaRPr>
            </a:p>
          </p:txBody>
        </p:sp>
      </p:grpSp>
      <p:sp>
        <p:nvSpPr>
          <p:cNvPr id="23" name="Lekerekített téglalap 22"/>
          <p:cNvSpPr/>
          <p:nvPr/>
        </p:nvSpPr>
        <p:spPr>
          <a:xfrm>
            <a:off x="4786314" y="3429000"/>
            <a:ext cx="1071570" cy="1571636"/>
          </a:xfrm>
          <a:prstGeom prst="roundRect">
            <a:avLst>
              <a:gd name="adj" fmla="val 17805"/>
            </a:avLst>
          </a:prstGeom>
          <a:solidFill>
            <a:schemeClr val="bg2">
              <a:lumMod val="65000"/>
            </a:schemeClr>
          </a:solidFill>
          <a:ln w="38100">
            <a:solidFill>
              <a:schemeClr val="tx1"/>
            </a:solidFill>
          </a:ln>
          <a:effectLst>
            <a:outerShdw blurRad="50800" dist="38100" dir="2700000" algn="tl" rotWithShape="0">
              <a:prstClr val="black">
                <a:alpha val="40000"/>
              </a:prstClr>
            </a:outerShdw>
          </a:effectLst>
          <a:scene3d>
            <a:camera prst="orthographicFront">
              <a:rot lat="18000000" lon="1800000" rev="19800000"/>
            </a:camera>
            <a:lightRig rig="threePt" dir="t"/>
          </a:scene3d>
          <a:sp3d extrusionH="203200"/>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hu-HU" sz="1600" dirty="0" smtClean="0">
                <a:solidFill>
                  <a:schemeClr val="bg1"/>
                </a:solidFill>
              </a:rPr>
              <a:t>HDD</a:t>
            </a:r>
          </a:p>
          <a:p>
            <a:r>
              <a:rPr lang="hu-HU" u="sng" strike="sngStrike" dirty="0" smtClean="0">
                <a:solidFill>
                  <a:schemeClr val="bg1"/>
                </a:solidFill>
              </a:rPr>
              <a:t>====</a:t>
            </a:r>
          </a:p>
        </p:txBody>
      </p:sp>
      <p:sp>
        <p:nvSpPr>
          <p:cNvPr id="24" name="Téglalap 23"/>
          <p:cNvSpPr/>
          <p:nvPr/>
        </p:nvSpPr>
        <p:spPr>
          <a:xfrm>
            <a:off x="6215074" y="3929066"/>
            <a:ext cx="2214578" cy="2071702"/>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b="1" dirty="0" smtClean="0">
                <a:solidFill>
                  <a:schemeClr val="bg1"/>
                </a:solidFill>
              </a:rPr>
              <a:t>Perifériák:</a:t>
            </a:r>
            <a:r>
              <a:rPr lang="hu-HU" sz="2400" dirty="0" smtClean="0">
                <a:solidFill>
                  <a:schemeClr val="bg1"/>
                </a:solidFill>
              </a:rPr>
              <a:t> </a:t>
            </a:r>
            <a:r>
              <a:rPr lang="hu-HU" sz="2000" dirty="0" smtClean="0">
                <a:solidFill>
                  <a:schemeClr val="bg1"/>
                </a:solidFill>
              </a:rPr>
              <a:t/>
            </a:r>
            <a:br>
              <a:rPr lang="hu-HU" sz="2000" dirty="0" smtClean="0">
                <a:solidFill>
                  <a:schemeClr val="bg1"/>
                </a:solidFill>
              </a:rPr>
            </a:br>
            <a:r>
              <a:rPr lang="hu-HU" sz="2000" dirty="0" smtClean="0">
                <a:solidFill>
                  <a:schemeClr val="bg1"/>
                </a:solidFill>
              </a:rPr>
              <a:t>I/O vagy memória-tartományban  </a:t>
            </a:r>
            <a:r>
              <a:rPr lang="hu-HU" sz="2000" i="1" dirty="0" smtClean="0">
                <a:solidFill>
                  <a:schemeClr val="bg1"/>
                </a:solidFill>
              </a:rPr>
              <a:t>regiszterek</a:t>
            </a:r>
            <a:r>
              <a:rPr lang="hu-HU" sz="2000" dirty="0" smtClean="0">
                <a:solidFill>
                  <a:schemeClr val="bg1"/>
                </a:solidFill>
              </a:rPr>
              <a:t>, </a:t>
            </a:r>
            <a:r>
              <a:rPr lang="hu-HU" sz="2000" i="1" dirty="0" smtClean="0">
                <a:solidFill>
                  <a:schemeClr val="bg1"/>
                </a:solidFill>
              </a:rPr>
              <a:t>megszakítás</a:t>
            </a:r>
            <a:r>
              <a:rPr lang="hu-HU" sz="2000" dirty="0" smtClean="0">
                <a:solidFill>
                  <a:schemeClr val="bg1"/>
                </a:solidFill>
              </a:rPr>
              <a:t>, </a:t>
            </a:r>
            <a:r>
              <a:rPr lang="hu-HU" sz="2000" i="1" dirty="0" smtClean="0">
                <a:solidFill>
                  <a:schemeClr val="bg1"/>
                </a:solidFill>
              </a:rPr>
              <a:t>DMA</a:t>
            </a:r>
          </a:p>
        </p:txBody>
      </p:sp>
      <p:grpSp>
        <p:nvGrpSpPr>
          <p:cNvPr id="15" name="Csoportba foglalás 24"/>
          <p:cNvGrpSpPr/>
          <p:nvPr/>
        </p:nvGrpSpPr>
        <p:grpSpPr>
          <a:xfrm>
            <a:off x="4572000" y="5143512"/>
            <a:ext cx="1686538" cy="823324"/>
            <a:chOff x="6671676" y="5286388"/>
            <a:chExt cx="1686538" cy="823324"/>
          </a:xfrm>
        </p:grpSpPr>
        <p:sp>
          <p:nvSpPr>
            <p:cNvPr id="26" name="Folyamatábra: Feldolgozás 25"/>
            <p:cNvSpPr/>
            <p:nvPr/>
          </p:nvSpPr>
          <p:spPr>
            <a:xfrm>
              <a:off x="7215206" y="5286388"/>
              <a:ext cx="1143008" cy="285752"/>
            </a:xfrm>
            <a:prstGeom prst="flowChartProcess">
              <a:avLst/>
            </a:prstGeom>
            <a:ln/>
            <a:scene3d>
              <a:camera prst="orthographicFront">
                <a:rot lat="1800000" lon="1800000" rev="0"/>
              </a:camera>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ctr"/>
              <a:endParaRPr lang="hu-HU" sz="2400" dirty="0" smtClean="0">
                <a:solidFill>
                  <a:schemeClr val="bg1"/>
                </a:solidFill>
              </a:endParaRPr>
            </a:p>
          </p:txBody>
        </p:sp>
        <p:sp>
          <p:nvSpPr>
            <p:cNvPr id="27" name="Lekerekített téglalap 26"/>
            <p:cNvSpPr/>
            <p:nvPr/>
          </p:nvSpPr>
          <p:spPr>
            <a:xfrm>
              <a:off x="7358082" y="5429264"/>
              <a:ext cx="571504" cy="285752"/>
            </a:xfrm>
            <a:prstGeom prst="roundRect">
              <a:avLst/>
            </a:prstGeom>
            <a:solidFill>
              <a:schemeClr val="accent5">
                <a:lumMod val="40000"/>
                <a:lumOff val="60000"/>
              </a:schemeClr>
            </a:solidFill>
            <a:ln w="38100">
              <a:noFill/>
            </a:ln>
            <a:effectLst>
              <a:outerShdw blurRad="50800" dist="38100" dir="2700000" algn="tl" rotWithShape="0">
                <a:prstClr val="black">
                  <a:alpha val="40000"/>
                </a:prstClr>
              </a:outerShdw>
            </a:effectLst>
            <a:scene3d>
              <a:camera prst="orthographicFront">
                <a:rot lat="2378151" lon="15166023" rev="15334613"/>
              </a:camera>
              <a:lightRig rig="threePt" dir="t"/>
            </a:scene3d>
            <a:sp3d extrusionH="177800">
              <a:extrusionClr>
                <a:schemeClr val="accent5">
                  <a:lumMod val="40000"/>
                  <a:lumOff val="60000"/>
                </a:schemeClr>
              </a:extrusionClr>
              <a:contourClr>
                <a:schemeClr val="accent5">
                  <a:lumMod val="40000"/>
                  <a:lumOff val="60000"/>
                </a:schemeClr>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28" name="Szabadkézi sokszög 27"/>
            <p:cNvSpPr/>
            <p:nvPr/>
          </p:nvSpPr>
          <p:spPr>
            <a:xfrm>
              <a:off x="6671676" y="5500702"/>
              <a:ext cx="819736" cy="609010"/>
            </a:xfrm>
            <a:custGeom>
              <a:avLst/>
              <a:gdLst>
                <a:gd name="connsiteX0" fmla="*/ 916432 w 916432"/>
                <a:gd name="connsiteY0" fmla="*/ 105664 h 666496"/>
                <a:gd name="connsiteX1" fmla="*/ 111760 w 916432"/>
                <a:gd name="connsiteY1" fmla="*/ 93472 h 666496"/>
                <a:gd name="connsiteX2" fmla="*/ 245872 w 916432"/>
                <a:gd name="connsiteY2" fmla="*/ 666496 h 666496"/>
                <a:gd name="connsiteX3" fmla="*/ 245872 w 916432"/>
                <a:gd name="connsiteY3" fmla="*/ 666496 h 666496"/>
                <a:gd name="connsiteX0" fmla="*/ 773588 w 773588"/>
                <a:gd name="connsiteY0" fmla="*/ 52832 h 613664"/>
                <a:gd name="connsiteX1" fmla="*/ 111760 w 773588"/>
                <a:gd name="connsiteY1" fmla="*/ 326368 h 613664"/>
                <a:gd name="connsiteX2" fmla="*/ 103028 w 773588"/>
                <a:gd name="connsiteY2" fmla="*/ 613664 h 613664"/>
                <a:gd name="connsiteX3" fmla="*/ 103028 w 773588"/>
                <a:gd name="connsiteY3" fmla="*/ 613664 h 613664"/>
                <a:gd name="connsiteX0" fmla="*/ 773588 w 773588"/>
                <a:gd name="connsiteY0" fmla="*/ 52832 h 613664"/>
                <a:gd name="connsiteX1" fmla="*/ 111760 w 773588"/>
                <a:gd name="connsiteY1" fmla="*/ 326368 h 613664"/>
                <a:gd name="connsiteX2" fmla="*/ 103028 w 773588"/>
                <a:gd name="connsiteY2" fmla="*/ 613664 h 613664"/>
                <a:gd name="connsiteX3" fmla="*/ 745938 w 773588"/>
                <a:gd name="connsiteY3" fmla="*/ 613664 h 613664"/>
                <a:gd name="connsiteX0" fmla="*/ 773588 w 796981"/>
                <a:gd name="connsiteY0" fmla="*/ 52832 h 613664"/>
                <a:gd name="connsiteX1" fmla="*/ 111760 w 796981"/>
                <a:gd name="connsiteY1" fmla="*/ 326368 h 613664"/>
                <a:gd name="connsiteX2" fmla="*/ 103028 w 796981"/>
                <a:gd name="connsiteY2" fmla="*/ 613664 h 613664"/>
                <a:gd name="connsiteX3" fmla="*/ 745938 w 796981"/>
                <a:gd name="connsiteY3" fmla="*/ 613664 h 613664"/>
                <a:gd name="connsiteX0" fmla="*/ 773588 w 773588"/>
                <a:gd name="connsiteY0" fmla="*/ 52832 h 613664"/>
                <a:gd name="connsiteX1" fmla="*/ 111760 w 773588"/>
                <a:gd name="connsiteY1" fmla="*/ 326368 h 613664"/>
                <a:gd name="connsiteX2" fmla="*/ 103028 w 773588"/>
                <a:gd name="connsiteY2" fmla="*/ 613664 h 613664"/>
                <a:gd name="connsiteX0" fmla="*/ 773588 w 773588"/>
                <a:gd name="connsiteY0" fmla="*/ 52832 h 613664"/>
                <a:gd name="connsiteX1" fmla="*/ 111760 w 773588"/>
                <a:gd name="connsiteY1" fmla="*/ 326368 h 613664"/>
                <a:gd name="connsiteX2" fmla="*/ 103028 w 773588"/>
                <a:gd name="connsiteY2" fmla="*/ 613664 h 613664"/>
                <a:gd name="connsiteX0" fmla="*/ 773588 w 773588"/>
                <a:gd name="connsiteY0" fmla="*/ 0 h 560832"/>
                <a:gd name="connsiteX1" fmla="*/ 111760 w 773588"/>
                <a:gd name="connsiteY1" fmla="*/ 273536 h 560832"/>
                <a:gd name="connsiteX2" fmla="*/ 103028 w 773588"/>
                <a:gd name="connsiteY2" fmla="*/ 560832 h 560832"/>
                <a:gd name="connsiteX0" fmla="*/ 773588 w 773588"/>
                <a:gd name="connsiteY0" fmla="*/ 0 h 560832"/>
                <a:gd name="connsiteX1" fmla="*/ 111760 w 773588"/>
                <a:gd name="connsiteY1" fmla="*/ 273536 h 560832"/>
                <a:gd name="connsiteX2" fmla="*/ 103028 w 773588"/>
                <a:gd name="connsiteY2" fmla="*/ 560832 h 560832"/>
                <a:gd name="connsiteX0" fmla="*/ 704834 w 704834"/>
                <a:gd name="connsiteY0" fmla="*/ 0 h 560832"/>
                <a:gd name="connsiteX1" fmla="*/ 43006 w 704834"/>
                <a:gd name="connsiteY1" fmla="*/ 273536 h 560832"/>
                <a:gd name="connsiteX2" fmla="*/ 34274 w 704834"/>
                <a:gd name="connsiteY2" fmla="*/ 560832 h 560832"/>
                <a:gd name="connsiteX0" fmla="*/ 761428 w 761428"/>
                <a:gd name="connsiteY0" fmla="*/ 0 h 560832"/>
                <a:gd name="connsiteX1" fmla="*/ 99600 w 761428"/>
                <a:gd name="connsiteY1" fmla="*/ 273536 h 560832"/>
                <a:gd name="connsiteX2" fmla="*/ 90868 w 761428"/>
                <a:gd name="connsiteY2" fmla="*/ 560832 h 560832"/>
                <a:gd name="connsiteX0" fmla="*/ 819736 w 819736"/>
                <a:gd name="connsiteY0" fmla="*/ 0 h 560832"/>
                <a:gd name="connsiteX1" fmla="*/ 157908 w 819736"/>
                <a:gd name="connsiteY1" fmla="*/ 273536 h 560832"/>
                <a:gd name="connsiteX2" fmla="*/ 149176 w 819736"/>
                <a:gd name="connsiteY2" fmla="*/ 560832 h 560832"/>
                <a:gd name="connsiteX0" fmla="*/ 819736 w 819736"/>
                <a:gd name="connsiteY0" fmla="*/ 0 h 609010"/>
                <a:gd name="connsiteX1" fmla="*/ 157908 w 819736"/>
                <a:gd name="connsiteY1" fmla="*/ 273536 h 609010"/>
                <a:gd name="connsiteX2" fmla="*/ 57720 w 819736"/>
                <a:gd name="connsiteY2" fmla="*/ 609010 h 609010"/>
              </a:gdLst>
              <a:ahLst/>
              <a:cxnLst>
                <a:cxn ang="0">
                  <a:pos x="connsiteX0" y="connsiteY0"/>
                </a:cxn>
                <a:cxn ang="0">
                  <a:pos x="connsiteX1" y="connsiteY1"/>
                </a:cxn>
                <a:cxn ang="0">
                  <a:pos x="connsiteX2" y="connsiteY2"/>
                </a:cxn>
              </a:cxnLst>
              <a:rect l="l" t="t" r="r" b="b"/>
              <a:pathLst>
                <a:path w="819736" h="609010">
                  <a:moveTo>
                    <a:pt x="819736" y="0"/>
                  </a:moveTo>
                  <a:cubicBezTo>
                    <a:pt x="358960" y="103554"/>
                    <a:pt x="319180" y="109944"/>
                    <a:pt x="157908" y="273536"/>
                  </a:cubicBezTo>
                  <a:cubicBezTo>
                    <a:pt x="0" y="454204"/>
                    <a:pt x="59175" y="561127"/>
                    <a:pt x="57720" y="609010"/>
                  </a:cubicBezTo>
                </a:path>
              </a:pathLst>
            </a:custGeom>
            <a:ln w="50800">
              <a:solidFill>
                <a:schemeClr val="accent5">
                  <a:lumMod val="40000"/>
                  <a:lumOff val="60000"/>
                </a:schemeClr>
              </a:solidFill>
            </a:ln>
            <a:scene3d>
              <a:camera prst="orthographicFront">
                <a:rot lat="21299999" lon="1500000" rev="0"/>
              </a:camera>
              <a:lightRig rig="threePt" dir="t"/>
            </a:scene3d>
            <a:sp3d extrusionH="50800">
              <a:bevelT/>
              <a:bevelB/>
            </a:sp3d>
          </p:spPr>
          <p:style>
            <a:lnRef idx="3">
              <a:schemeClr val="accent5"/>
            </a:lnRef>
            <a:fillRef idx="0">
              <a:schemeClr val="accent5"/>
            </a:fillRef>
            <a:effectRef idx="2">
              <a:schemeClr val="accent5"/>
            </a:effectRef>
            <a:fontRef idx="minor">
              <a:schemeClr val="tx1"/>
            </a:fontRef>
          </p:style>
          <p:txBody>
            <a:bodyPr rtlCol="0" anchor="ctr"/>
            <a:lstStyle/>
            <a:p>
              <a:pPr algn="ctr"/>
              <a:endParaRPr lang="hu-HU"/>
            </a:p>
          </p:txBody>
        </p:sp>
      </p:grpSp>
      <p:sp>
        <p:nvSpPr>
          <p:cNvPr id="29" name="Dia számának helye 28"/>
          <p:cNvSpPr>
            <a:spLocks noGrp="1"/>
          </p:cNvSpPr>
          <p:nvPr>
            <p:ph type="sldNum" sz="quarter" idx="5"/>
          </p:nvPr>
        </p:nvSpPr>
        <p:spPr/>
        <p:txBody>
          <a:bodyPr/>
          <a:lstStyle/>
          <a:p>
            <a:fld id="{3D86C690-4F62-4AFC-8745-06DC9BF07935}" type="slidenum">
              <a:rPr lang="hu-HU" smtClean="0"/>
              <a:pPr/>
              <a:t>18</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Rétegek közötti interfészek</a:t>
            </a:r>
            <a:endParaRPr lang="hu-HU" dirty="0"/>
          </a:p>
        </p:txBody>
      </p:sp>
      <p:sp>
        <p:nvSpPr>
          <p:cNvPr id="4" name="Téglalap 3"/>
          <p:cNvSpPr/>
          <p:nvPr/>
        </p:nvSpPr>
        <p:spPr>
          <a:xfrm>
            <a:off x="857224" y="5429264"/>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Hardver</a:t>
            </a:r>
          </a:p>
        </p:txBody>
      </p:sp>
      <p:sp>
        <p:nvSpPr>
          <p:cNvPr id="5" name="Téglalap 4"/>
          <p:cNvSpPr/>
          <p:nvPr/>
        </p:nvSpPr>
        <p:spPr>
          <a:xfrm>
            <a:off x="857224" y="4643446"/>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Operációs rendszer</a:t>
            </a:r>
          </a:p>
        </p:txBody>
      </p:sp>
      <p:sp>
        <p:nvSpPr>
          <p:cNvPr id="6" name="Téglalap 5"/>
          <p:cNvSpPr/>
          <p:nvPr/>
        </p:nvSpPr>
        <p:spPr>
          <a:xfrm>
            <a:off x="857224" y="3857628"/>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Alkalmazások</a:t>
            </a:r>
          </a:p>
        </p:txBody>
      </p:sp>
      <p:sp>
        <p:nvSpPr>
          <p:cNvPr id="7" name="Téglalap 6"/>
          <p:cNvSpPr/>
          <p:nvPr/>
        </p:nvSpPr>
        <p:spPr>
          <a:xfrm>
            <a:off x="857224" y="3071810"/>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Szolgáltatások</a:t>
            </a:r>
          </a:p>
        </p:txBody>
      </p:sp>
      <p:cxnSp>
        <p:nvCxnSpPr>
          <p:cNvPr id="9" name="Egyenes összekötő 8"/>
          <p:cNvCxnSpPr/>
          <p:nvPr/>
        </p:nvCxnSpPr>
        <p:spPr>
          <a:xfrm>
            <a:off x="571472" y="4572008"/>
            <a:ext cx="3357586" cy="1588"/>
          </a:xfrm>
          <a:prstGeom prst="line">
            <a:avLst/>
          </a:prstGeom>
        </p:spPr>
        <p:style>
          <a:lnRef idx="3">
            <a:schemeClr val="accent4"/>
          </a:lnRef>
          <a:fillRef idx="0">
            <a:schemeClr val="accent4"/>
          </a:fillRef>
          <a:effectRef idx="2">
            <a:schemeClr val="accent4"/>
          </a:effectRef>
          <a:fontRef idx="minor">
            <a:schemeClr val="tx1"/>
          </a:fontRef>
        </p:style>
      </p:cxnSp>
      <p:sp>
        <p:nvSpPr>
          <p:cNvPr id="11" name="Lekerekített téglalap feliratnak 10"/>
          <p:cNvSpPr/>
          <p:nvPr/>
        </p:nvSpPr>
        <p:spPr>
          <a:xfrm>
            <a:off x="4572000" y="857232"/>
            <a:ext cx="4000528" cy="5429288"/>
          </a:xfrm>
          <a:prstGeom prst="wedgeRoundRectCallout">
            <a:avLst>
              <a:gd name="adj1" fmla="val -65536"/>
              <a:gd name="adj2" fmla="val 18504"/>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hu-HU" sz="2400" dirty="0" smtClean="0">
              <a:solidFill>
                <a:schemeClr val="bg1"/>
              </a:solidFill>
            </a:endParaRPr>
          </a:p>
        </p:txBody>
      </p:sp>
      <p:sp>
        <p:nvSpPr>
          <p:cNvPr id="12" name="Szövegdoboz 11"/>
          <p:cNvSpPr txBox="1"/>
          <p:nvPr/>
        </p:nvSpPr>
        <p:spPr>
          <a:xfrm>
            <a:off x="4714876" y="1071546"/>
            <a:ext cx="3660233" cy="830997"/>
          </a:xfrm>
          <a:prstGeom prst="rect">
            <a:avLst/>
          </a:prstGeom>
          <a:noFill/>
        </p:spPr>
        <p:txBody>
          <a:bodyPr wrap="none" rtlCol="0">
            <a:spAutoFit/>
          </a:bodyPr>
          <a:lstStyle/>
          <a:p>
            <a:pPr algn="ctr"/>
            <a:r>
              <a:rPr lang="hu-HU" sz="2400" dirty="0" smtClean="0"/>
              <a:t>Interfész az alkalmazások és</a:t>
            </a:r>
          </a:p>
          <a:p>
            <a:pPr algn="ctr"/>
            <a:r>
              <a:rPr lang="hu-HU" sz="2400" dirty="0" smtClean="0"/>
              <a:t>a rendszermag között</a:t>
            </a:r>
            <a:endParaRPr lang="hu-HU" sz="2400" dirty="0"/>
          </a:p>
        </p:txBody>
      </p:sp>
      <p:sp>
        <p:nvSpPr>
          <p:cNvPr id="45" name="Téglalap 44"/>
          <p:cNvSpPr/>
          <p:nvPr/>
        </p:nvSpPr>
        <p:spPr>
          <a:xfrm>
            <a:off x="5143504" y="2000240"/>
            <a:ext cx="2714644" cy="114300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Rendszerhívások</a:t>
            </a:r>
          </a:p>
          <a:p>
            <a:pPr algn="ctr"/>
            <a:r>
              <a:rPr lang="hu-HU" sz="2400" dirty="0" smtClean="0">
                <a:solidFill>
                  <a:schemeClr val="bg1"/>
                </a:solidFill>
              </a:rPr>
              <a:t>(System </a:t>
            </a:r>
            <a:r>
              <a:rPr lang="hu-HU" sz="2400" dirty="0" err="1" smtClean="0">
                <a:solidFill>
                  <a:schemeClr val="bg1"/>
                </a:solidFill>
              </a:rPr>
              <a:t>calls</a:t>
            </a:r>
            <a:r>
              <a:rPr lang="hu-HU" sz="2400" dirty="0" smtClean="0">
                <a:solidFill>
                  <a:schemeClr val="bg1"/>
                </a:solidFill>
              </a:rPr>
              <a:t>)</a:t>
            </a:r>
          </a:p>
        </p:txBody>
      </p:sp>
      <p:sp>
        <p:nvSpPr>
          <p:cNvPr id="47" name="Téglalap 46"/>
          <p:cNvSpPr/>
          <p:nvPr/>
        </p:nvSpPr>
        <p:spPr>
          <a:xfrm>
            <a:off x="5143504" y="3357562"/>
            <a:ext cx="2714644" cy="114300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Interfész Adatszerkezetek</a:t>
            </a:r>
          </a:p>
        </p:txBody>
      </p:sp>
      <p:sp>
        <p:nvSpPr>
          <p:cNvPr id="48" name="Téglalap 47"/>
          <p:cNvSpPr/>
          <p:nvPr/>
        </p:nvSpPr>
        <p:spPr>
          <a:xfrm>
            <a:off x="5143504" y="4714884"/>
            <a:ext cx="2714644" cy="1143008"/>
          </a:xfrm>
          <a:prstGeom prst="rect">
            <a:avLst/>
          </a:prstGeom>
          <a:solidFill>
            <a:srgbClr val="B83A55"/>
          </a:solidFill>
          <a:ln w="38100">
            <a:solidFill>
              <a:schemeClr val="tx1"/>
            </a:solidFill>
            <a:prstDash val="lgDash"/>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IPC mechanizmusok</a:t>
            </a:r>
          </a:p>
        </p:txBody>
      </p:sp>
      <p:sp>
        <p:nvSpPr>
          <p:cNvPr id="13" name="Dia számának helye 12"/>
          <p:cNvSpPr>
            <a:spLocks noGrp="1"/>
          </p:cNvSpPr>
          <p:nvPr>
            <p:ph type="sldNum" sz="quarter" idx="5"/>
          </p:nvPr>
        </p:nvSpPr>
        <p:spPr/>
        <p:txBody>
          <a:bodyPr/>
          <a:lstStyle/>
          <a:p>
            <a:fld id="{3D86C690-4F62-4AFC-8745-06DC9BF07935}" type="slidenum">
              <a:rPr lang="hu-HU" smtClean="0"/>
              <a:pPr/>
              <a:t>19</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Bemutatkozás – előadók</a:t>
            </a:r>
            <a:endParaRPr lang="hu-HU" dirty="0"/>
          </a:p>
        </p:txBody>
      </p:sp>
      <p:sp>
        <p:nvSpPr>
          <p:cNvPr id="3" name="Tartalom helye 2"/>
          <p:cNvSpPr>
            <a:spLocks noGrp="1"/>
          </p:cNvSpPr>
          <p:nvPr>
            <p:ph idx="1"/>
          </p:nvPr>
        </p:nvSpPr>
        <p:spPr>
          <a:xfrm>
            <a:off x="142844" y="836712"/>
            <a:ext cx="8858312" cy="5472608"/>
          </a:xfrm>
        </p:spPr>
        <p:txBody>
          <a:bodyPr>
            <a:normAutofit/>
          </a:bodyPr>
          <a:lstStyle/>
          <a:p>
            <a:r>
              <a:rPr lang="hu-HU" dirty="0" smtClean="0"/>
              <a:t>Micskei Zoltán </a:t>
            </a:r>
            <a:br>
              <a:rPr lang="hu-HU" dirty="0" smtClean="0"/>
            </a:br>
            <a:r>
              <a:rPr lang="hu-HU" sz="2400" dirty="0" smtClean="0"/>
              <a:t>(IB414, </a:t>
            </a:r>
            <a:r>
              <a:rPr lang="hu-HU" sz="2400" dirty="0" smtClean="0">
                <a:hlinkClick r:id="rId3"/>
              </a:rPr>
              <a:t>http://mit.bme.hu/~micskeiz/</a:t>
            </a:r>
            <a:r>
              <a:rPr lang="hu-HU" sz="2400" dirty="0" smtClean="0"/>
              <a:t>)</a:t>
            </a:r>
            <a:r>
              <a:rPr lang="hu-HU" sz="2800" dirty="0" smtClean="0"/>
              <a:t/>
            </a:r>
            <a:br>
              <a:rPr lang="hu-HU" sz="2800" dirty="0" smtClean="0"/>
            </a:br>
            <a:endParaRPr lang="hu-HU" dirty="0" smtClean="0"/>
          </a:p>
          <a:p>
            <a:r>
              <a:rPr lang="hu-HU" dirty="0" smtClean="0"/>
              <a:t>Kövi András</a:t>
            </a:r>
          </a:p>
          <a:p>
            <a:pPr marL="0" indent="0">
              <a:buNone/>
            </a:pPr>
            <a:r>
              <a:rPr lang="hu-HU" dirty="0"/>
              <a:t>    </a:t>
            </a:r>
            <a:r>
              <a:rPr lang="hu-HU" sz="2400" dirty="0"/>
              <a:t>(</a:t>
            </a:r>
            <a:r>
              <a:rPr lang="hu-HU" sz="2400" dirty="0">
                <a:hlinkClick r:id="rId4"/>
              </a:rPr>
              <a:t>http://mit.bme.hu/~kovi</a:t>
            </a:r>
            <a:r>
              <a:rPr lang="hu-HU" sz="2400" dirty="0" smtClean="0">
                <a:hlinkClick r:id="rId4"/>
              </a:rPr>
              <a:t>/</a:t>
            </a:r>
            <a:r>
              <a:rPr lang="hu-HU" sz="2400" dirty="0" smtClean="0"/>
              <a:t>) </a:t>
            </a:r>
            <a:endParaRPr lang="hu-HU" dirty="0"/>
          </a:p>
          <a:p>
            <a:endParaRPr lang="hu-HU" dirty="0" smtClean="0"/>
          </a:p>
          <a:p>
            <a:r>
              <a:rPr lang="hu-HU" dirty="0" smtClean="0"/>
              <a:t>Szatmári Zoltán</a:t>
            </a:r>
            <a:endParaRPr lang="hu-HU" dirty="0"/>
          </a:p>
          <a:p>
            <a:pPr marL="0" indent="0">
              <a:buNone/>
            </a:pPr>
            <a:r>
              <a:rPr lang="hu-HU" sz="2800" dirty="0"/>
              <a:t> </a:t>
            </a:r>
            <a:r>
              <a:rPr lang="hu-HU" sz="2800" dirty="0" smtClean="0"/>
              <a:t>   </a:t>
            </a:r>
            <a:r>
              <a:rPr lang="hu-HU" sz="2400" dirty="0"/>
              <a:t>(</a:t>
            </a:r>
            <a:r>
              <a:rPr lang="hu-HU" sz="2400" dirty="0">
                <a:hlinkClick r:id="rId5"/>
              </a:rPr>
              <a:t>http://mit.bme.hu</a:t>
            </a:r>
            <a:r>
              <a:rPr lang="hu-HU" sz="2400" dirty="0" smtClean="0">
                <a:hlinkClick r:id="rId5"/>
              </a:rPr>
              <a:t>/~szatmari/</a:t>
            </a:r>
            <a:r>
              <a:rPr lang="hu-HU" sz="2400" dirty="0"/>
              <a:t>)</a:t>
            </a:r>
            <a:r>
              <a:rPr lang="hu-HU" sz="2800" dirty="0" smtClean="0"/>
              <a:t> </a:t>
            </a:r>
          </a:p>
          <a:p>
            <a:endParaRPr lang="hu-HU" dirty="0" smtClean="0"/>
          </a:p>
          <a:p>
            <a:r>
              <a:rPr lang="hu-HU" dirty="0" smtClean="0"/>
              <a:t>Tóth Dániel (Nokia Siemens </a:t>
            </a:r>
            <a:r>
              <a:rPr lang="hu-HU" dirty="0" err="1" smtClean="0"/>
              <a:t>Networks</a:t>
            </a:r>
            <a:r>
              <a:rPr lang="hu-HU" sz="2800" dirty="0" smtClean="0"/>
              <a:t>) </a:t>
            </a:r>
          </a:p>
          <a:p>
            <a:pPr>
              <a:buNone/>
            </a:pPr>
            <a:endParaRPr lang="hu-HU" sz="2800" dirty="0"/>
          </a:p>
        </p:txBody>
      </p:sp>
      <p:pic>
        <p:nvPicPr>
          <p:cNvPr id="1026" name="Picture 2"/>
          <p:cNvPicPr>
            <a:picLocks noChangeAspect="1" noChangeArrowheads="1"/>
          </p:cNvPicPr>
          <p:nvPr/>
        </p:nvPicPr>
        <p:blipFill>
          <a:blip r:embed="rId6" cstate="print"/>
          <a:srcRect/>
          <a:stretch>
            <a:fillRect/>
          </a:stretch>
        </p:blipFill>
        <p:spPr bwMode="auto">
          <a:xfrm>
            <a:off x="7380311" y="5157192"/>
            <a:ext cx="1016057" cy="1263753"/>
          </a:xfrm>
          <a:prstGeom prst="rect">
            <a:avLst/>
          </a:prstGeom>
          <a:noFill/>
          <a:ln w="9525">
            <a:noFill/>
            <a:miter lim="800000"/>
            <a:headEnd/>
            <a:tailEnd/>
          </a:ln>
        </p:spPr>
      </p:pic>
      <p:sp>
        <p:nvSpPr>
          <p:cNvPr id="6" name="Dia számának helye 5"/>
          <p:cNvSpPr>
            <a:spLocks noGrp="1"/>
          </p:cNvSpPr>
          <p:nvPr>
            <p:ph type="sldNum" sz="quarter" idx="5"/>
          </p:nvPr>
        </p:nvSpPr>
        <p:spPr/>
        <p:txBody>
          <a:bodyPr/>
          <a:lstStyle/>
          <a:p>
            <a:fld id="{3D86C690-4F62-4AFC-8745-06DC9BF07935}" type="slidenum">
              <a:rPr lang="hu-HU" smtClean="0"/>
              <a:pPr/>
              <a:t>2</a:t>
            </a:fld>
            <a:endParaRPr lang="hu-HU"/>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0311" y="3658433"/>
            <a:ext cx="1016057" cy="135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3960" y="796312"/>
            <a:ext cx="1002408" cy="133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5175" y="2250973"/>
            <a:ext cx="1031194" cy="1322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Rétegek közötti interfészek</a:t>
            </a:r>
            <a:endParaRPr lang="hu-HU" dirty="0"/>
          </a:p>
        </p:txBody>
      </p:sp>
      <p:sp>
        <p:nvSpPr>
          <p:cNvPr id="4" name="Téglalap 3"/>
          <p:cNvSpPr/>
          <p:nvPr/>
        </p:nvSpPr>
        <p:spPr>
          <a:xfrm>
            <a:off x="857224" y="5429264"/>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Hardver</a:t>
            </a:r>
          </a:p>
        </p:txBody>
      </p:sp>
      <p:sp>
        <p:nvSpPr>
          <p:cNvPr id="5" name="Téglalap 4"/>
          <p:cNvSpPr/>
          <p:nvPr/>
        </p:nvSpPr>
        <p:spPr>
          <a:xfrm>
            <a:off x="857224" y="4643446"/>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Operációs rendszer</a:t>
            </a:r>
          </a:p>
        </p:txBody>
      </p:sp>
      <p:sp>
        <p:nvSpPr>
          <p:cNvPr id="7" name="Téglalap 6"/>
          <p:cNvSpPr/>
          <p:nvPr/>
        </p:nvSpPr>
        <p:spPr>
          <a:xfrm>
            <a:off x="857224" y="3071810"/>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Szolgáltatások</a:t>
            </a:r>
          </a:p>
        </p:txBody>
      </p:sp>
      <p:sp>
        <p:nvSpPr>
          <p:cNvPr id="11" name="Lekerekített téglalap feliratnak 10"/>
          <p:cNvSpPr/>
          <p:nvPr/>
        </p:nvSpPr>
        <p:spPr>
          <a:xfrm>
            <a:off x="4572000" y="857232"/>
            <a:ext cx="4000528" cy="5429288"/>
          </a:xfrm>
          <a:prstGeom prst="wedgeRoundRectCallout">
            <a:avLst>
              <a:gd name="adj1" fmla="val -69193"/>
              <a:gd name="adj2" fmla="val 12665"/>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hu-HU" sz="2400" dirty="0" smtClean="0">
              <a:solidFill>
                <a:schemeClr val="bg1"/>
              </a:solidFill>
            </a:endParaRPr>
          </a:p>
        </p:txBody>
      </p:sp>
      <p:sp>
        <p:nvSpPr>
          <p:cNvPr id="12" name="Szövegdoboz 11"/>
          <p:cNvSpPr txBox="1"/>
          <p:nvPr/>
        </p:nvSpPr>
        <p:spPr>
          <a:xfrm>
            <a:off x="4714876" y="857232"/>
            <a:ext cx="3762633" cy="1200329"/>
          </a:xfrm>
          <a:prstGeom prst="rect">
            <a:avLst/>
          </a:prstGeom>
          <a:noFill/>
        </p:spPr>
        <p:txBody>
          <a:bodyPr wrap="none" rtlCol="0">
            <a:spAutoFit/>
          </a:bodyPr>
          <a:lstStyle/>
          <a:p>
            <a:pPr algn="ctr"/>
            <a:r>
              <a:rPr lang="hu-HU" sz="2400" dirty="0" smtClean="0"/>
              <a:t>Interfész az alkalmazások </a:t>
            </a:r>
            <a:br>
              <a:rPr lang="hu-HU" sz="2400" dirty="0" smtClean="0"/>
            </a:br>
            <a:r>
              <a:rPr lang="hu-HU" sz="2400" dirty="0" smtClean="0"/>
              <a:t>szintjén, illetve az OS magas</a:t>
            </a:r>
            <a:br>
              <a:rPr lang="hu-HU" sz="2400" dirty="0" smtClean="0"/>
            </a:br>
            <a:r>
              <a:rPr lang="hu-HU" sz="2400" dirty="0" smtClean="0"/>
              <a:t>szintű szolgáltatásai között</a:t>
            </a:r>
            <a:endParaRPr lang="hu-HU" sz="2400" dirty="0"/>
          </a:p>
        </p:txBody>
      </p:sp>
      <p:sp>
        <p:nvSpPr>
          <p:cNvPr id="45" name="Téglalap 44"/>
          <p:cNvSpPr/>
          <p:nvPr/>
        </p:nvSpPr>
        <p:spPr>
          <a:xfrm>
            <a:off x="5143504" y="2143116"/>
            <a:ext cx="2714644" cy="114300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Könyvtár hívások</a:t>
            </a:r>
          </a:p>
          <a:p>
            <a:pPr algn="ctr"/>
            <a:r>
              <a:rPr lang="hu-HU" sz="2400" dirty="0" smtClean="0">
                <a:solidFill>
                  <a:schemeClr val="bg1"/>
                </a:solidFill>
              </a:rPr>
              <a:t>(</a:t>
            </a:r>
            <a:r>
              <a:rPr lang="hu-HU" sz="2400" dirty="0" err="1" smtClean="0">
                <a:solidFill>
                  <a:schemeClr val="bg1"/>
                </a:solidFill>
              </a:rPr>
              <a:t>call</a:t>
            </a:r>
            <a:r>
              <a:rPr lang="hu-HU" sz="2400" dirty="0" smtClean="0">
                <a:solidFill>
                  <a:schemeClr val="bg1"/>
                </a:solidFill>
              </a:rPr>
              <a:t>)</a:t>
            </a:r>
          </a:p>
        </p:txBody>
      </p:sp>
      <p:sp>
        <p:nvSpPr>
          <p:cNvPr id="47" name="Téglalap 46"/>
          <p:cNvSpPr/>
          <p:nvPr/>
        </p:nvSpPr>
        <p:spPr>
          <a:xfrm>
            <a:off x="5143504" y="3429000"/>
            <a:ext cx="2714644" cy="114300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Futtatókörnyezetek</a:t>
            </a:r>
          </a:p>
        </p:txBody>
      </p:sp>
      <p:sp>
        <p:nvSpPr>
          <p:cNvPr id="13" name="Téglalap 12"/>
          <p:cNvSpPr/>
          <p:nvPr/>
        </p:nvSpPr>
        <p:spPr>
          <a:xfrm>
            <a:off x="857224" y="3857628"/>
            <a:ext cx="2857520" cy="642942"/>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Alkalmazások</a:t>
            </a:r>
          </a:p>
        </p:txBody>
      </p:sp>
      <p:sp>
        <p:nvSpPr>
          <p:cNvPr id="14" name="Téglalap 13"/>
          <p:cNvSpPr/>
          <p:nvPr/>
        </p:nvSpPr>
        <p:spPr>
          <a:xfrm>
            <a:off x="5143504" y="4714884"/>
            <a:ext cx="2714644" cy="1143008"/>
          </a:xfrm>
          <a:prstGeom prst="rect">
            <a:avLst/>
          </a:prstGeom>
          <a:solidFill>
            <a:srgbClr val="B83A55"/>
          </a:solidFill>
          <a:ln w="38100">
            <a:solidFill>
              <a:schemeClr val="tx1"/>
            </a:solidFill>
            <a:prstDash val="lgDash"/>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err="1" smtClean="0">
                <a:solidFill>
                  <a:schemeClr val="bg1"/>
                </a:solidFill>
              </a:rPr>
              <a:t>Konfig</a:t>
            </a:r>
            <a:r>
              <a:rPr lang="hu-HU" sz="2400" dirty="0" smtClean="0">
                <a:solidFill>
                  <a:schemeClr val="bg1"/>
                </a:solidFill>
              </a:rPr>
              <a:t> fájlok, </a:t>
            </a:r>
            <a:r>
              <a:rPr lang="hu-HU" sz="2400" dirty="0" err="1" smtClean="0">
                <a:solidFill>
                  <a:schemeClr val="bg1"/>
                </a:solidFill>
              </a:rPr>
              <a:t>Registry</a:t>
            </a:r>
            <a:r>
              <a:rPr lang="hu-HU" sz="2400" dirty="0" smtClean="0">
                <a:solidFill>
                  <a:schemeClr val="bg1"/>
                </a:solidFill>
              </a:rPr>
              <a:t>, </a:t>
            </a:r>
            <a:r>
              <a:rPr lang="hu-HU" sz="2400" dirty="0" err="1" smtClean="0">
                <a:solidFill>
                  <a:schemeClr val="bg1"/>
                </a:solidFill>
              </a:rPr>
              <a:t>stb</a:t>
            </a:r>
            <a:r>
              <a:rPr lang="hu-HU" sz="2400" dirty="0" smtClean="0">
                <a:solidFill>
                  <a:schemeClr val="bg1"/>
                </a:solidFill>
              </a:rPr>
              <a:t>…</a:t>
            </a:r>
          </a:p>
        </p:txBody>
      </p:sp>
      <p:sp>
        <p:nvSpPr>
          <p:cNvPr id="15" name="Dia számának helye 14"/>
          <p:cNvSpPr>
            <a:spLocks noGrp="1"/>
          </p:cNvSpPr>
          <p:nvPr>
            <p:ph type="sldNum" sz="quarter" idx="5"/>
          </p:nvPr>
        </p:nvSpPr>
        <p:spPr/>
        <p:txBody>
          <a:bodyPr/>
          <a:lstStyle/>
          <a:p>
            <a:fld id="{3D86C690-4F62-4AFC-8745-06DC9BF07935}" type="slidenum">
              <a:rPr lang="hu-HU" smtClean="0"/>
              <a:pPr/>
              <a:t>20</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Rétegek közötti interfészek</a:t>
            </a:r>
            <a:endParaRPr lang="hu-HU" dirty="0"/>
          </a:p>
        </p:txBody>
      </p:sp>
      <p:sp>
        <p:nvSpPr>
          <p:cNvPr id="4" name="Téglalap 3"/>
          <p:cNvSpPr/>
          <p:nvPr/>
        </p:nvSpPr>
        <p:spPr>
          <a:xfrm>
            <a:off x="857224" y="5429264"/>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Hardver</a:t>
            </a:r>
          </a:p>
        </p:txBody>
      </p:sp>
      <p:sp>
        <p:nvSpPr>
          <p:cNvPr id="5" name="Téglalap 4"/>
          <p:cNvSpPr/>
          <p:nvPr/>
        </p:nvSpPr>
        <p:spPr>
          <a:xfrm>
            <a:off x="857224" y="4643446"/>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Operációs rendszer</a:t>
            </a:r>
          </a:p>
        </p:txBody>
      </p:sp>
      <p:sp>
        <p:nvSpPr>
          <p:cNvPr id="7" name="Téglalap 6"/>
          <p:cNvSpPr/>
          <p:nvPr/>
        </p:nvSpPr>
        <p:spPr>
          <a:xfrm>
            <a:off x="857224" y="3071810"/>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Szolgáltatások</a:t>
            </a:r>
          </a:p>
        </p:txBody>
      </p:sp>
      <p:sp>
        <p:nvSpPr>
          <p:cNvPr id="11" name="Lekerekített téglalap feliratnak 10"/>
          <p:cNvSpPr/>
          <p:nvPr/>
        </p:nvSpPr>
        <p:spPr>
          <a:xfrm>
            <a:off x="4572000" y="857232"/>
            <a:ext cx="4000528" cy="5429288"/>
          </a:xfrm>
          <a:prstGeom prst="wedgeRoundRectCallout">
            <a:avLst>
              <a:gd name="adj1" fmla="val -65841"/>
              <a:gd name="adj2" fmla="val 4805"/>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hu-HU" sz="2400" dirty="0" smtClean="0">
              <a:solidFill>
                <a:schemeClr val="bg1"/>
              </a:solidFill>
            </a:endParaRPr>
          </a:p>
        </p:txBody>
      </p:sp>
      <p:sp>
        <p:nvSpPr>
          <p:cNvPr id="12" name="Szövegdoboz 11"/>
          <p:cNvSpPr txBox="1"/>
          <p:nvPr/>
        </p:nvSpPr>
        <p:spPr>
          <a:xfrm>
            <a:off x="5286380" y="1000108"/>
            <a:ext cx="2609176" cy="830997"/>
          </a:xfrm>
          <a:prstGeom prst="rect">
            <a:avLst/>
          </a:prstGeom>
          <a:noFill/>
        </p:spPr>
        <p:txBody>
          <a:bodyPr wrap="none" rtlCol="0">
            <a:spAutoFit/>
          </a:bodyPr>
          <a:lstStyle/>
          <a:p>
            <a:pPr algn="ctr"/>
            <a:r>
              <a:rPr lang="hu-HU" sz="2400" dirty="0" smtClean="0"/>
              <a:t>Interfész a nyújtott </a:t>
            </a:r>
            <a:br>
              <a:rPr lang="hu-HU" sz="2400" dirty="0" smtClean="0"/>
            </a:br>
            <a:r>
              <a:rPr lang="hu-HU" sz="2400" dirty="0" smtClean="0"/>
              <a:t>szolgáltatások felé</a:t>
            </a:r>
            <a:endParaRPr lang="hu-HU" sz="2400" dirty="0"/>
          </a:p>
        </p:txBody>
      </p:sp>
      <p:sp>
        <p:nvSpPr>
          <p:cNvPr id="45" name="Téglalap 44"/>
          <p:cNvSpPr/>
          <p:nvPr/>
        </p:nvSpPr>
        <p:spPr>
          <a:xfrm>
            <a:off x="5143504" y="2071678"/>
            <a:ext cx="2714644" cy="114300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Hálózati protokollok</a:t>
            </a:r>
          </a:p>
        </p:txBody>
      </p:sp>
      <p:sp>
        <p:nvSpPr>
          <p:cNvPr id="47" name="Téglalap 46"/>
          <p:cNvSpPr/>
          <p:nvPr/>
        </p:nvSpPr>
        <p:spPr>
          <a:xfrm>
            <a:off x="5143504" y="3357562"/>
            <a:ext cx="2714644" cy="114300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Felhasználói felület</a:t>
            </a:r>
          </a:p>
        </p:txBody>
      </p:sp>
      <p:sp>
        <p:nvSpPr>
          <p:cNvPr id="14" name="Téglalap 13"/>
          <p:cNvSpPr/>
          <p:nvPr/>
        </p:nvSpPr>
        <p:spPr>
          <a:xfrm>
            <a:off x="5143504" y="4643446"/>
            <a:ext cx="2714644" cy="1143008"/>
          </a:xfrm>
          <a:prstGeom prst="rect">
            <a:avLst/>
          </a:prstGeom>
          <a:solidFill>
            <a:srgbClr val="B83A55"/>
          </a:solidFill>
          <a:ln w="38100">
            <a:solidFill>
              <a:schemeClr val="tx1"/>
            </a:solidFill>
            <a:prstDash val="lgDash"/>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err="1" smtClean="0">
                <a:solidFill>
                  <a:schemeClr val="bg1"/>
                </a:solidFill>
              </a:rPr>
              <a:t>stb</a:t>
            </a:r>
            <a:r>
              <a:rPr lang="hu-HU" sz="2400" dirty="0" smtClean="0">
                <a:solidFill>
                  <a:schemeClr val="bg1"/>
                </a:solidFill>
              </a:rPr>
              <a:t>…</a:t>
            </a:r>
          </a:p>
        </p:txBody>
      </p:sp>
      <p:cxnSp>
        <p:nvCxnSpPr>
          <p:cNvPr id="15" name="Egyenes összekötő 14"/>
          <p:cNvCxnSpPr/>
          <p:nvPr/>
        </p:nvCxnSpPr>
        <p:spPr>
          <a:xfrm>
            <a:off x="571472" y="3786190"/>
            <a:ext cx="3357586" cy="1588"/>
          </a:xfrm>
          <a:prstGeom prst="line">
            <a:avLst/>
          </a:prstGeom>
        </p:spPr>
        <p:style>
          <a:lnRef idx="3">
            <a:schemeClr val="accent4"/>
          </a:lnRef>
          <a:fillRef idx="0">
            <a:schemeClr val="accent4"/>
          </a:fillRef>
          <a:effectRef idx="2">
            <a:schemeClr val="accent4"/>
          </a:effectRef>
          <a:fontRef idx="minor">
            <a:schemeClr val="tx1"/>
          </a:fontRef>
        </p:style>
      </p:cxnSp>
      <p:sp>
        <p:nvSpPr>
          <p:cNvPr id="16" name="Téglalap 15"/>
          <p:cNvSpPr/>
          <p:nvPr/>
        </p:nvSpPr>
        <p:spPr>
          <a:xfrm>
            <a:off x="857224" y="3857628"/>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Alkalmazások</a:t>
            </a:r>
          </a:p>
        </p:txBody>
      </p:sp>
      <p:sp>
        <p:nvSpPr>
          <p:cNvPr id="13" name="Dia számának helye 12"/>
          <p:cNvSpPr>
            <a:spLocks noGrp="1"/>
          </p:cNvSpPr>
          <p:nvPr>
            <p:ph type="sldNum" sz="quarter" idx="5"/>
          </p:nvPr>
        </p:nvSpPr>
        <p:spPr/>
        <p:txBody>
          <a:bodyPr/>
          <a:lstStyle/>
          <a:p>
            <a:fld id="{3D86C690-4F62-4AFC-8745-06DC9BF07935}" type="slidenum">
              <a:rPr lang="hu-HU" smtClean="0"/>
              <a:pPr/>
              <a:t>21</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virtualizáció különböző fajtái</a:t>
            </a:r>
            <a:endParaRPr lang="hu-HU" dirty="0"/>
          </a:p>
        </p:txBody>
      </p:sp>
      <p:sp>
        <p:nvSpPr>
          <p:cNvPr id="4" name="Téglalap 3"/>
          <p:cNvSpPr/>
          <p:nvPr/>
        </p:nvSpPr>
        <p:spPr>
          <a:xfrm>
            <a:off x="857224" y="5429264"/>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Hardver</a:t>
            </a:r>
          </a:p>
        </p:txBody>
      </p:sp>
      <p:sp>
        <p:nvSpPr>
          <p:cNvPr id="5" name="Téglalap 4"/>
          <p:cNvSpPr/>
          <p:nvPr/>
        </p:nvSpPr>
        <p:spPr>
          <a:xfrm>
            <a:off x="857224" y="4643446"/>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Operációs rendszer</a:t>
            </a:r>
          </a:p>
        </p:txBody>
      </p:sp>
      <p:sp>
        <p:nvSpPr>
          <p:cNvPr id="6" name="Téglalap 5"/>
          <p:cNvSpPr/>
          <p:nvPr/>
        </p:nvSpPr>
        <p:spPr>
          <a:xfrm>
            <a:off x="857224" y="3857628"/>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Alkalmazások</a:t>
            </a:r>
          </a:p>
        </p:txBody>
      </p:sp>
      <p:sp>
        <p:nvSpPr>
          <p:cNvPr id="7" name="Téglalap 6"/>
          <p:cNvSpPr/>
          <p:nvPr/>
        </p:nvSpPr>
        <p:spPr>
          <a:xfrm>
            <a:off x="857224" y="3071810"/>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Szolgáltatások</a:t>
            </a:r>
          </a:p>
        </p:txBody>
      </p:sp>
      <p:cxnSp>
        <p:nvCxnSpPr>
          <p:cNvPr id="8" name="Egyenes összekötő 7"/>
          <p:cNvCxnSpPr/>
          <p:nvPr/>
        </p:nvCxnSpPr>
        <p:spPr>
          <a:xfrm>
            <a:off x="642910" y="5357826"/>
            <a:ext cx="4214842" cy="1588"/>
          </a:xfrm>
          <a:prstGeom prst="line">
            <a:avLst/>
          </a:prstGeom>
          <a:ln>
            <a:prstDash val="lgDash"/>
          </a:ln>
        </p:spPr>
        <p:style>
          <a:lnRef idx="3">
            <a:schemeClr val="accent4"/>
          </a:lnRef>
          <a:fillRef idx="0">
            <a:schemeClr val="accent4"/>
          </a:fillRef>
          <a:effectRef idx="2">
            <a:schemeClr val="accent4"/>
          </a:effectRef>
          <a:fontRef idx="minor">
            <a:schemeClr val="tx1"/>
          </a:fontRef>
        </p:style>
      </p:cxnSp>
      <p:pic>
        <p:nvPicPr>
          <p:cNvPr id="1026" name="Picture 2" descr="C:\Documents and Settings\xmi\Local Settings\Temporary Internet Files\Content.IE5\W1U3W5UZ\MCj03256620000[1].wmf"/>
          <p:cNvPicPr>
            <a:picLocks noChangeAspect="1" noChangeArrowheads="1"/>
          </p:cNvPicPr>
          <p:nvPr/>
        </p:nvPicPr>
        <p:blipFill>
          <a:blip r:embed="rId3" cstate="print"/>
          <a:srcRect/>
          <a:stretch>
            <a:fillRect/>
          </a:stretch>
        </p:blipFill>
        <p:spPr bwMode="auto">
          <a:xfrm rot="3332781">
            <a:off x="3938110" y="4952233"/>
            <a:ext cx="777414" cy="870789"/>
          </a:xfrm>
          <a:prstGeom prst="rect">
            <a:avLst/>
          </a:prstGeom>
          <a:noFill/>
          <a:ln>
            <a:noFill/>
          </a:ln>
        </p:spPr>
      </p:pic>
      <p:sp>
        <p:nvSpPr>
          <p:cNvPr id="12" name="Lekerekített téglalap feliratnak 11"/>
          <p:cNvSpPr/>
          <p:nvPr/>
        </p:nvSpPr>
        <p:spPr>
          <a:xfrm>
            <a:off x="5357818" y="5214950"/>
            <a:ext cx="3571900" cy="928694"/>
          </a:xfrm>
          <a:prstGeom prst="wedgeRoundRectCallout">
            <a:avLst>
              <a:gd name="adj1" fmla="val -63841"/>
              <a:gd name="adj2" fmla="val -32866"/>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„Platform virtualizáció”</a:t>
            </a:r>
          </a:p>
        </p:txBody>
      </p:sp>
      <p:cxnSp>
        <p:nvCxnSpPr>
          <p:cNvPr id="13" name="Egyenes összekötő 12"/>
          <p:cNvCxnSpPr/>
          <p:nvPr/>
        </p:nvCxnSpPr>
        <p:spPr>
          <a:xfrm>
            <a:off x="642910" y="4572008"/>
            <a:ext cx="4214842" cy="1588"/>
          </a:xfrm>
          <a:prstGeom prst="line">
            <a:avLst/>
          </a:prstGeom>
          <a:ln>
            <a:prstDash val="lgDash"/>
          </a:ln>
        </p:spPr>
        <p:style>
          <a:lnRef idx="3">
            <a:schemeClr val="accent4"/>
          </a:lnRef>
          <a:fillRef idx="0">
            <a:schemeClr val="accent4"/>
          </a:fillRef>
          <a:effectRef idx="2">
            <a:schemeClr val="accent4"/>
          </a:effectRef>
          <a:fontRef idx="minor">
            <a:schemeClr val="tx1"/>
          </a:fontRef>
        </p:style>
      </p:cxnSp>
      <p:pic>
        <p:nvPicPr>
          <p:cNvPr id="14" name="Picture 2" descr="C:\Documents and Settings\xmi\Local Settings\Temporary Internet Files\Content.IE5\W1U3W5UZ\MCj03256620000[1].wmf"/>
          <p:cNvPicPr>
            <a:picLocks noChangeAspect="1" noChangeArrowheads="1"/>
          </p:cNvPicPr>
          <p:nvPr/>
        </p:nvPicPr>
        <p:blipFill>
          <a:blip r:embed="rId3" cstate="print"/>
          <a:srcRect/>
          <a:stretch>
            <a:fillRect/>
          </a:stretch>
        </p:blipFill>
        <p:spPr bwMode="auto">
          <a:xfrm rot="3332781">
            <a:off x="3975640" y="4163739"/>
            <a:ext cx="777414" cy="870789"/>
          </a:xfrm>
          <a:prstGeom prst="rect">
            <a:avLst/>
          </a:prstGeom>
          <a:noFill/>
          <a:ln>
            <a:noFill/>
          </a:ln>
        </p:spPr>
      </p:pic>
      <p:sp>
        <p:nvSpPr>
          <p:cNvPr id="15" name="Lekerekített téglalap feliratnak 14"/>
          <p:cNvSpPr/>
          <p:nvPr/>
        </p:nvSpPr>
        <p:spPr>
          <a:xfrm>
            <a:off x="5357818" y="4000504"/>
            <a:ext cx="3571900" cy="1143008"/>
          </a:xfrm>
          <a:prstGeom prst="wedgeRoundRectCallout">
            <a:avLst>
              <a:gd name="adj1" fmla="val -61794"/>
              <a:gd name="adj2" fmla="val -1359"/>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„Operációs rendszer szintű virtualizáció”</a:t>
            </a:r>
          </a:p>
          <a:p>
            <a:pPr algn="ctr"/>
            <a:r>
              <a:rPr lang="hu-HU" sz="2400" dirty="0" smtClean="0">
                <a:solidFill>
                  <a:schemeClr val="bg1"/>
                </a:solidFill>
              </a:rPr>
              <a:t>(</a:t>
            </a:r>
            <a:r>
              <a:rPr lang="hu-HU" sz="2400" dirty="0" err="1">
                <a:solidFill>
                  <a:schemeClr val="bg1"/>
                </a:solidFill>
              </a:rPr>
              <a:t>c</a:t>
            </a:r>
            <a:r>
              <a:rPr lang="hu-HU" sz="2400" dirty="0" err="1" smtClean="0">
                <a:solidFill>
                  <a:schemeClr val="bg1"/>
                </a:solidFill>
              </a:rPr>
              <a:t>ontainer</a:t>
            </a:r>
            <a:r>
              <a:rPr lang="hu-HU" sz="2400" dirty="0" smtClean="0">
                <a:solidFill>
                  <a:schemeClr val="bg1"/>
                </a:solidFill>
              </a:rPr>
              <a:t>, </a:t>
            </a:r>
            <a:r>
              <a:rPr lang="hu-HU" sz="2400" dirty="0" err="1" smtClean="0">
                <a:solidFill>
                  <a:schemeClr val="bg1"/>
                </a:solidFill>
              </a:rPr>
              <a:t>jail</a:t>
            </a:r>
            <a:r>
              <a:rPr lang="hu-HU" sz="2400" dirty="0" smtClean="0">
                <a:solidFill>
                  <a:schemeClr val="bg1"/>
                </a:solidFill>
              </a:rPr>
              <a:t>)</a:t>
            </a:r>
          </a:p>
        </p:txBody>
      </p:sp>
      <p:sp>
        <p:nvSpPr>
          <p:cNvPr id="16" name="Lekerekített téglalap feliratnak 15"/>
          <p:cNvSpPr/>
          <p:nvPr/>
        </p:nvSpPr>
        <p:spPr>
          <a:xfrm>
            <a:off x="5357818" y="785794"/>
            <a:ext cx="3571900" cy="1500198"/>
          </a:xfrm>
          <a:prstGeom prst="wedgeRoundRectCallout">
            <a:avLst>
              <a:gd name="adj1" fmla="val -95926"/>
              <a:gd name="adj2" fmla="val 168515"/>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„Alkalmazás futtatókörnyezetek” (</a:t>
            </a:r>
            <a:r>
              <a:rPr lang="hu-HU" sz="2400" dirty="0" err="1">
                <a:solidFill>
                  <a:schemeClr val="bg1"/>
                </a:solidFill>
              </a:rPr>
              <a:t>r</a:t>
            </a:r>
            <a:r>
              <a:rPr lang="hu-HU" sz="2400" dirty="0" err="1" smtClean="0">
                <a:solidFill>
                  <a:schemeClr val="bg1"/>
                </a:solidFill>
              </a:rPr>
              <a:t>untime</a:t>
            </a:r>
            <a:r>
              <a:rPr lang="hu-HU" sz="2400" dirty="0" smtClean="0">
                <a:solidFill>
                  <a:schemeClr val="bg1"/>
                </a:solidFill>
              </a:rPr>
              <a:t> </a:t>
            </a:r>
            <a:r>
              <a:rPr lang="hu-HU" sz="2400" dirty="0" err="1" smtClean="0">
                <a:solidFill>
                  <a:schemeClr val="bg1"/>
                </a:solidFill>
              </a:rPr>
              <a:t>environments</a:t>
            </a:r>
            <a:r>
              <a:rPr lang="hu-HU" sz="2400" dirty="0" smtClean="0">
                <a:solidFill>
                  <a:schemeClr val="bg1"/>
                </a:solidFill>
              </a:rPr>
              <a:t>)</a:t>
            </a:r>
          </a:p>
        </p:txBody>
      </p:sp>
      <p:sp>
        <p:nvSpPr>
          <p:cNvPr id="17" name="Lekerekített téglalap feliratnak 16"/>
          <p:cNvSpPr/>
          <p:nvPr/>
        </p:nvSpPr>
        <p:spPr>
          <a:xfrm>
            <a:off x="5357818" y="2571744"/>
            <a:ext cx="3571900" cy="1143008"/>
          </a:xfrm>
          <a:prstGeom prst="wedgeRoundRectCallout">
            <a:avLst>
              <a:gd name="adj1" fmla="val -95585"/>
              <a:gd name="adj2" fmla="val 108507"/>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„Alkalmazás virtualizáció”</a:t>
            </a:r>
            <a:br>
              <a:rPr lang="hu-HU" sz="2400" dirty="0" smtClean="0">
                <a:solidFill>
                  <a:schemeClr val="bg1"/>
                </a:solidFill>
              </a:rPr>
            </a:br>
            <a:r>
              <a:rPr lang="hu-HU" sz="2400" dirty="0" smtClean="0">
                <a:solidFill>
                  <a:schemeClr val="bg1"/>
                </a:solidFill>
              </a:rPr>
              <a:t>(</a:t>
            </a:r>
            <a:r>
              <a:rPr lang="hu-HU" sz="2400" dirty="0" err="1" smtClean="0">
                <a:solidFill>
                  <a:schemeClr val="bg1"/>
                </a:solidFill>
              </a:rPr>
              <a:t>packaged</a:t>
            </a:r>
            <a:r>
              <a:rPr lang="hu-HU" sz="2400" dirty="0" smtClean="0">
                <a:solidFill>
                  <a:schemeClr val="bg1"/>
                </a:solidFill>
              </a:rPr>
              <a:t> </a:t>
            </a:r>
            <a:r>
              <a:rPr lang="hu-HU" sz="2400" dirty="0" err="1" smtClean="0">
                <a:solidFill>
                  <a:schemeClr val="bg1"/>
                </a:solidFill>
              </a:rPr>
              <a:t>applications</a:t>
            </a:r>
            <a:r>
              <a:rPr lang="hu-HU" sz="2400" dirty="0" smtClean="0">
                <a:solidFill>
                  <a:schemeClr val="bg1"/>
                </a:solidFill>
              </a:rPr>
              <a:t>…)</a:t>
            </a:r>
          </a:p>
        </p:txBody>
      </p:sp>
      <p:sp>
        <p:nvSpPr>
          <p:cNvPr id="18" name="Lekerekített téglalap feliratnak 17"/>
          <p:cNvSpPr/>
          <p:nvPr/>
        </p:nvSpPr>
        <p:spPr>
          <a:xfrm>
            <a:off x="1643042" y="785794"/>
            <a:ext cx="3571900" cy="928694"/>
          </a:xfrm>
          <a:prstGeom prst="wedgeRoundRectCallout">
            <a:avLst>
              <a:gd name="adj1" fmla="val 7156"/>
              <a:gd name="adj2" fmla="val 193271"/>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a:t>
            </a:r>
            <a:r>
              <a:rPr lang="hu-HU" sz="2400" dirty="0" err="1" smtClean="0">
                <a:solidFill>
                  <a:schemeClr val="bg1"/>
                </a:solidFill>
              </a:rPr>
              <a:t>Desktop</a:t>
            </a:r>
            <a:r>
              <a:rPr lang="hu-HU" sz="2400" dirty="0" smtClean="0">
                <a:solidFill>
                  <a:schemeClr val="bg1"/>
                </a:solidFill>
              </a:rPr>
              <a:t> virtualizáció”</a:t>
            </a:r>
          </a:p>
        </p:txBody>
      </p:sp>
      <p:pic>
        <p:nvPicPr>
          <p:cNvPr id="19" name="Picture 2" descr="C:\Documents and Settings\xmi\Local Settings\Temporary Internet Files\Content.IE5\W1U3W5UZ\MCj03256620000[1].wmf"/>
          <p:cNvPicPr>
            <a:picLocks noChangeAspect="1" noChangeArrowheads="1"/>
          </p:cNvPicPr>
          <p:nvPr/>
        </p:nvPicPr>
        <p:blipFill>
          <a:blip r:embed="rId3" cstate="print"/>
          <a:srcRect/>
          <a:stretch>
            <a:fillRect/>
          </a:stretch>
        </p:blipFill>
        <p:spPr bwMode="auto">
          <a:xfrm rot="3332781">
            <a:off x="3619211" y="3846199"/>
            <a:ext cx="777414" cy="870789"/>
          </a:xfrm>
          <a:prstGeom prst="rect">
            <a:avLst/>
          </a:prstGeom>
          <a:noFill/>
          <a:ln>
            <a:noFill/>
          </a:ln>
        </p:spPr>
      </p:pic>
      <p:sp>
        <p:nvSpPr>
          <p:cNvPr id="20" name="Dia számának helye 19"/>
          <p:cNvSpPr>
            <a:spLocks noGrp="1"/>
          </p:cNvSpPr>
          <p:nvPr>
            <p:ph type="sldNum" sz="quarter" idx="5"/>
          </p:nvPr>
        </p:nvSpPr>
        <p:spPr/>
        <p:txBody>
          <a:bodyPr/>
          <a:lstStyle/>
          <a:p>
            <a:fld id="{3D86C690-4F62-4AFC-8745-06DC9BF07935}" type="slidenum">
              <a:rPr lang="hu-HU" smtClean="0"/>
              <a:pPr/>
              <a:t>22</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Platform virtualizáció</a:t>
            </a:r>
            <a:endParaRPr lang="hu-HU" dirty="0"/>
          </a:p>
        </p:txBody>
      </p:sp>
      <p:sp>
        <p:nvSpPr>
          <p:cNvPr id="3" name="Tartalom helye 2"/>
          <p:cNvSpPr>
            <a:spLocks noGrp="1"/>
          </p:cNvSpPr>
          <p:nvPr>
            <p:ph idx="1"/>
          </p:nvPr>
        </p:nvSpPr>
        <p:spPr/>
        <p:txBody>
          <a:bodyPr>
            <a:normAutofit fontScale="92500"/>
          </a:bodyPr>
          <a:lstStyle/>
          <a:p>
            <a:r>
              <a:rPr lang="hu-HU" dirty="0" smtClean="0"/>
              <a:t>Amikor a „virtualizáció” </a:t>
            </a:r>
            <a:r>
              <a:rPr lang="hu-HU" dirty="0" err="1" smtClean="0"/>
              <a:t>buzzword</a:t>
            </a:r>
            <a:r>
              <a:rPr lang="hu-HU" dirty="0" smtClean="0"/>
              <a:t> elhangzik leggyakrabban erről van szó</a:t>
            </a:r>
          </a:p>
          <a:p>
            <a:pPr lvl="1"/>
            <a:r>
              <a:rPr lang="hu-HU" i="1" dirty="0" smtClean="0"/>
              <a:t>„Szerver virtualizáció”</a:t>
            </a:r>
            <a:r>
              <a:rPr lang="hu-HU" dirty="0" smtClean="0"/>
              <a:t>, </a:t>
            </a:r>
            <a:r>
              <a:rPr lang="hu-HU" i="1" dirty="0" smtClean="0"/>
              <a:t>„Hardver virtualizáció”, „Számítógép virtualizáció” </a:t>
            </a:r>
            <a:r>
              <a:rPr lang="hu-HU" dirty="0" smtClean="0"/>
              <a:t>szinonim fogalmak</a:t>
            </a:r>
          </a:p>
          <a:p>
            <a:pPr lvl="1"/>
            <a:r>
              <a:rPr lang="hu-HU" dirty="0" smtClean="0"/>
              <a:t>De nem összekeverendő a </a:t>
            </a:r>
            <a:r>
              <a:rPr lang="hu-HU" i="1" dirty="0" smtClean="0"/>
              <a:t>„hardver</a:t>
            </a:r>
            <a:r>
              <a:rPr lang="hu-HU" i="1" u="sng" dirty="0" smtClean="0"/>
              <a:t>es</a:t>
            </a:r>
            <a:r>
              <a:rPr lang="hu-HU" i="1" dirty="0" smtClean="0"/>
              <a:t>” </a:t>
            </a:r>
            <a:r>
              <a:rPr lang="hu-HU" dirty="0" err="1" smtClean="0"/>
              <a:t>virtualizációval</a:t>
            </a:r>
            <a:r>
              <a:rPr lang="hu-HU" dirty="0" smtClean="0"/>
              <a:t>!</a:t>
            </a:r>
          </a:p>
          <a:p>
            <a:r>
              <a:rPr lang="hu-HU" dirty="0" smtClean="0"/>
              <a:t>Cél: megosztani a hardver erőforrásokat:</a:t>
            </a:r>
          </a:p>
          <a:p>
            <a:pPr lvl="1"/>
            <a:r>
              <a:rPr lang="hu-HU" dirty="0" smtClean="0"/>
              <a:t>Nem végzünk finomítást, az eredeti(</a:t>
            </a:r>
            <a:r>
              <a:rPr lang="hu-HU" dirty="0" err="1" smtClean="0"/>
              <a:t>hez</a:t>
            </a:r>
            <a:r>
              <a:rPr lang="hu-HU" dirty="0" smtClean="0"/>
              <a:t> hasonló) interfészen maradnak elérhetőek</a:t>
            </a:r>
          </a:p>
          <a:p>
            <a:pPr lvl="1"/>
            <a:r>
              <a:rPr lang="hu-HU" dirty="0" smtClean="0"/>
              <a:t>Izolált környezeteket („</a:t>
            </a:r>
            <a:r>
              <a:rPr lang="hu-HU" dirty="0" err="1" smtClean="0"/>
              <a:t>sandbox</a:t>
            </a:r>
            <a:r>
              <a:rPr lang="hu-HU" dirty="0" smtClean="0"/>
              <a:t>”) biztosítunk</a:t>
            </a:r>
          </a:p>
          <a:p>
            <a:r>
              <a:rPr lang="hu-HU" dirty="0" smtClean="0"/>
              <a:t>Célok gyakorlatiasabban megfogalmazva:</a:t>
            </a:r>
          </a:p>
          <a:p>
            <a:pPr lvl="1"/>
            <a:r>
              <a:rPr lang="hu-HU" dirty="0" smtClean="0"/>
              <a:t>Több operációs rendszer példányt futtatni egyazon gépen</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23</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Mire lesz ez jó nekünk?</a:t>
            </a:r>
            <a:endParaRPr lang="hu-HU" dirty="0"/>
          </a:p>
        </p:txBody>
      </p:sp>
      <p:pic>
        <p:nvPicPr>
          <p:cNvPr id="6" name="Picture 3" descr="C:\Documents and Settings\xmi\Local Settings\Temporary Internet Files\Content.IE5\I92N4HEF\MCj04339410000[1].png"/>
          <p:cNvPicPr>
            <a:picLocks noChangeAspect="1" noChangeArrowheads="1"/>
          </p:cNvPicPr>
          <p:nvPr/>
        </p:nvPicPr>
        <p:blipFill>
          <a:blip r:embed="rId3" cstate="print"/>
          <a:srcRect/>
          <a:stretch>
            <a:fillRect/>
          </a:stretch>
        </p:blipFill>
        <p:spPr bwMode="auto">
          <a:xfrm>
            <a:off x="5715008" y="4071942"/>
            <a:ext cx="1714500" cy="1714500"/>
          </a:xfrm>
          <a:prstGeom prst="rect">
            <a:avLst/>
          </a:prstGeom>
          <a:noFill/>
        </p:spPr>
      </p:pic>
      <p:pic>
        <p:nvPicPr>
          <p:cNvPr id="7" name="Picture 2" descr="C:\Documents and Settings\xmi\Local Settings\Temporary Internet Files\Content.IE5\WD6BG5EB\MCj04348940000[1].png"/>
          <p:cNvPicPr>
            <a:picLocks noChangeAspect="1" noChangeArrowheads="1"/>
          </p:cNvPicPr>
          <p:nvPr/>
        </p:nvPicPr>
        <p:blipFill>
          <a:blip r:embed="rId4" cstate="print"/>
          <a:srcRect/>
          <a:stretch>
            <a:fillRect/>
          </a:stretch>
        </p:blipFill>
        <p:spPr bwMode="auto">
          <a:xfrm flipH="1">
            <a:off x="1214414" y="4214818"/>
            <a:ext cx="1393194" cy="1558636"/>
          </a:xfrm>
          <a:prstGeom prst="rect">
            <a:avLst/>
          </a:prstGeom>
          <a:noFill/>
        </p:spPr>
      </p:pic>
      <p:sp>
        <p:nvSpPr>
          <p:cNvPr id="9" name="Lekerekített téglalap feliratnak 8"/>
          <p:cNvSpPr/>
          <p:nvPr/>
        </p:nvSpPr>
        <p:spPr>
          <a:xfrm>
            <a:off x="4786314" y="1500174"/>
            <a:ext cx="3000396" cy="1785950"/>
          </a:xfrm>
          <a:prstGeom prst="wedgeRoundRectCallout">
            <a:avLst>
              <a:gd name="adj1" fmla="val -109"/>
              <a:gd name="adj2" fmla="val 122575"/>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Új üzleti szolgáltatást akarok beindítani</a:t>
            </a:r>
          </a:p>
        </p:txBody>
      </p:sp>
      <p:sp>
        <p:nvSpPr>
          <p:cNvPr id="11" name="Lekerekített téglalap feliratnak 10"/>
          <p:cNvSpPr/>
          <p:nvPr/>
        </p:nvSpPr>
        <p:spPr>
          <a:xfrm>
            <a:off x="1214414" y="1500174"/>
            <a:ext cx="2928958" cy="1785950"/>
          </a:xfrm>
          <a:prstGeom prst="wedgeRoundRectCallout">
            <a:avLst>
              <a:gd name="adj1" fmla="val -21864"/>
              <a:gd name="adj2" fmla="val 114809"/>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Vegyünk több vasat!</a:t>
            </a:r>
          </a:p>
        </p:txBody>
      </p:sp>
      <p:sp>
        <p:nvSpPr>
          <p:cNvPr id="12" name="Lekerekített téglalap feliratnak 11"/>
          <p:cNvSpPr/>
          <p:nvPr/>
        </p:nvSpPr>
        <p:spPr>
          <a:xfrm>
            <a:off x="2786050" y="3500438"/>
            <a:ext cx="2571768" cy="2357454"/>
          </a:xfrm>
          <a:prstGeom prst="wedgeRoundRectCallout">
            <a:avLst>
              <a:gd name="adj1" fmla="val 87888"/>
              <a:gd name="adj2" fmla="val 8948"/>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Biztos, hogy ez segít?</a:t>
            </a:r>
          </a:p>
          <a:p>
            <a:pPr algn="ctr"/>
            <a:r>
              <a:rPr lang="hu-HU" sz="2400" dirty="0" smtClean="0">
                <a:solidFill>
                  <a:schemeClr val="bg1"/>
                </a:solidFill>
              </a:rPr>
              <a:t>Biztos, hogy ez a költséghatékony megoldás?</a:t>
            </a:r>
          </a:p>
        </p:txBody>
      </p:sp>
      <p:sp>
        <p:nvSpPr>
          <p:cNvPr id="13" name="Tartalom helye 2"/>
          <p:cNvSpPr>
            <a:spLocks noGrp="1"/>
          </p:cNvSpPr>
          <p:nvPr>
            <p:ph idx="1"/>
          </p:nvPr>
        </p:nvSpPr>
        <p:spPr>
          <a:xfrm>
            <a:off x="142844" y="857232"/>
            <a:ext cx="8858312" cy="5529321"/>
          </a:xfrm>
        </p:spPr>
        <p:txBody>
          <a:bodyPr/>
          <a:lstStyle/>
          <a:p>
            <a:r>
              <a:rPr lang="hu-HU" dirty="0" err="1" smtClean="0"/>
              <a:t>Allow</a:t>
            </a:r>
            <a:r>
              <a:rPr lang="hu-HU" dirty="0" smtClean="0"/>
              <a:t> </a:t>
            </a:r>
            <a:r>
              <a:rPr lang="hu-HU" dirty="0" err="1" smtClean="0"/>
              <a:t>me</a:t>
            </a:r>
            <a:r>
              <a:rPr lang="hu-HU" dirty="0" smtClean="0"/>
              <a:t> </a:t>
            </a:r>
            <a:r>
              <a:rPr lang="hu-HU" dirty="0" err="1" smtClean="0"/>
              <a:t>to</a:t>
            </a:r>
            <a:r>
              <a:rPr lang="hu-HU" dirty="0" smtClean="0"/>
              <a:t> </a:t>
            </a:r>
            <a:r>
              <a:rPr lang="hu-HU" dirty="0" err="1" smtClean="0"/>
              <a:t>demonstrate</a:t>
            </a:r>
            <a:r>
              <a:rPr lang="hu-HU" dirty="0" smtClean="0"/>
              <a:t>! </a:t>
            </a:r>
            <a:r>
              <a:rPr lang="hu-HU" dirty="0" smtClean="0">
                <a:sym typeface="Wingdings" pitchFamily="2" charset="2"/>
              </a:rPr>
              <a:t></a:t>
            </a:r>
            <a:endParaRPr lang="hu-HU" dirty="0" smtClean="0"/>
          </a:p>
        </p:txBody>
      </p:sp>
      <p:sp>
        <p:nvSpPr>
          <p:cNvPr id="10" name="Dia számának helye 9"/>
          <p:cNvSpPr>
            <a:spLocks noGrp="1"/>
          </p:cNvSpPr>
          <p:nvPr>
            <p:ph type="sldNum" sz="quarter" idx="5"/>
          </p:nvPr>
        </p:nvSpPr>
        <p:spPr/>
        <p:txBody>
          <a:bodyPr/>
          <a:lstStyle/>
          <a:p>
            <a:fld id="{3D86C690-4F62-4AFC-8745-06DC9BF07935}" type="slidenum">
              <a:rPr lang="hu-HU" smtClean="0"/>
              <a:pPr/>
              <a:t>24</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artalom helye 2"/>
          <p:cNvSpPr>
            <a:spLocks noGrp="1"/>
          </p:cNvSpPr>
          <p:nvPr>
            <p:ph idx="1"/>
          </p:nvPr>
        </p:nvSpPr>
        <p:spPr>
          <a:xfrm>
            <a:off x="142844" y="857232"/>
            <a:ext cx="8858312" cy="5529321"/>
          </a:xfrm>
        </p:spPr>
        <p:txBody>
          <a:bodyPr/>
          <a:lstStyle/>
          <a:p>
            <a:r>
              <a:rPr lang="hu-HU" dirty="0" err="1" smtClean="0"/>
              <a:t>Allow</a:t>
            </a:r>
            <a:r>
              <a:rPr lang="hu-HU" dirty="0" smtClean="0"/>
              <a:t> </a:t>
            </a:r>
            <a:r>
              <a:rPr lang="hu-HU" dirty="0" err="1" smtClean="0"/>
              <a:t>me</a:t>
            </a:r>
            <a:r>
              <a:rPr lang="hu-HU" dirty="0" smtClean="0"/>
              <a:t> </a:t>
            </a:r>
            <a:r>
              <a:rPr lang="hu-HU" dirty="0" err="1" smtClean="0"/>
              <a:t>to</a:t>
            </a:r>
            <a:r>
              <a:rPr lang="hu-HU" dirty="0" smtClean="0"/>
              <a:t> </a:t>
            </a:r>
            <a:r>
              <a:rPr lang="hu-HU" dirty="0" err="1" smtClean="0"/>
              <a:t>demonstrate</a:t>
            </a:r>
            <a:r>
              <a:rPr lang="hu-HU" dirty="0" smtClean="0"/>
              <a:t>! </a:t>
            </a:r>
            <a:r>
              <a:rPr lang="hu-HU" dirty="0" smtClean="0">
                <a:sym typeface="Wingdings" pitchFamily="2" charset="2"/>
              </a:rPr>
              <a:t></a:t>
            </a:r>
            <a:endParaRPr lang="hu-HU" dirty="0" smtClean="0"/>
          </a:p>
        </p:txBody>
      </p:sp>
      <p:sp>
        <p:nvSpPr>
          <p:cNvPr id="2" name="Cím 1"/>
          <p:cNvSpPr>
            <a:spLocks noGrp="1"/>
          </p:cNvSpPr>
          <p:nvPr>
            <p:ph type="title"/>
          </p:nvPr>
        </p:nvSpPr>
        <p:spPr/>
        <p:txBody>
          <a:bodyPr/>
          <a:lstStyle/>
          <a:p>
            <a:r>
              <a:rPr lang="hu-HU" dirty="0" smtClean="0"/>
              <a:t>Mire lesz ez jó nekünk?</a:t>
            </a:r>
            <a:endParaRPr lang="hu-HU" dirty="0"/>
          </a:p>
        </p:txBody>
      </p:sp>
      <p:pic>
        <p:nvPicPr>
          <p:cNvPr id="6" name="Picture 3" descr="C:\Documents and Settings\xmi\Local Settings\Temporary Internet Files\Content.IE5\I92N4HEF\MCj04339410000[1].png"/>
          <p:cNvPicPr>
            <a:picLocks noChangeAspect="1" noChangeArrowheads="1"/>
          </p:cNvPicPr>
          <p:nvPr/>
        </p:nvPicPr>
        <p:blipFill>
          <a:blip r:embed="rId3" cstate="print"/>
          <a:srcRect/>
          <a:stretch>
            <a:fillRect/>
          </a:stretch>
        </p:blipFill>
        <p:spPr bwMode="auto">
          <a:xfrm>
            <a:off x="5715008" y="4071942"/>
            <a:ext cx="1714500" cy="1714500"/>
          </a:xfrm>
          <a:prstGeom prst="rect">
            <a:avLst/>
          </a:prstGeom>
          <a:noFill/>
        </p:spPr>
      </p:pic>
      <p:pic>
        <p:nvPicPr>
          <p:cNvPr id="7" name="Picture 2" descr="C:\Documents and Settings\xmi\Local Settings\Temporary Internet Files\Content.IE5\WD6BG5EB\MCj04348940000[1].png"/>
          <p:cNvPicPr>
            <a:picLocks noChangeAspect="1" noChangeArrowheads="1"/>
          </p:cNvPicPr>
          <p:nvPr/>
        </p:nvPicPr>
        <p:blipFill>
          <a:blip r:embed="rId4" cstate="print"/>
          <a:srcRect/>
          <a:stretch>
            <a:fillRect/>
          </a:stretch>
        </p:blipFill>
        <p:spPr bwMode="auto">
          <a:xfrm flipH="1">
            <a:off x="1214414" y="4214818"/>
            <a:ext cx="1393194" cy="1558636"/>
          </a:xfrm>
          <a:prstGeom prst="rect">
            <a:avLst/>
          </a:prstGeom>
          <a:noFill/>
        </p:spPr>
      </p:pic>
      <p:sp>
        <p:nvSpPr>
          <p:cNvPr id="11" name="Lekerekített téglalap feliratnak 10"/>
          <p:cNvSpPr/>
          <p:nvPr/>
        </p:nvSpPr>
        <p:spPr>
          <a:xfrm>
            <a:off x="357158" y="1500174"/>
            <a:ext cx="2928958" cy="1785950"/>
          </a:xfrm>
          <a:prstGeom prst="wedgeRoundRectCallout">
            <a:avLst>
              <a:gd name="adj1" fmla="val -11290"/>
              <a:gd name="adj2" fmla="val 113157"/>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Hát… feltűnt valami…</a:t>
            </a:r>
          </a:p>
        </p:txBody>
      </p:sp>
      <p:sp>
        <p:nvSpPr>
          <p:cNvPr id="10" name="Lekerekített téglalap feliratnak 9"/>
          <p:cNvSpPr/>
          <p:nvPr/>
        </p:nvSpPr>
        <p:spPr>
          <a:xfrm>
            <a:off x="3357554" y="1500174"/>
            <a:ext cx="2928958" cy="1785950"/>
          </a:xfrm>
          <a:prstGeom prst="wedgeRoundRectCallout">
            <a:avLst>
              <a:gd name="adj1" fmla="val -87324"/>
              <a:gd name="adj2" fmla="val 116461"/>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Sok gépen nagyon kicsi a CPU kihasználtság</a:t>
            </a:r>
          </a:p>
        </p:txBody>
      </p:sp>
      <p:sp>
        <p:nvSpPr>
          <p:cNvPr id="12" name="Lekerekített téglalap feliratnak 11"/>
          <p:cNvSpPr/>
          <p:nvPr/>
        </p:nvSpPr>
        <p:spPr>
          <a:xfrm>
            <a:off x="6357950" y="1428736"/>
            <a:ext cx="2571768" cy="2357454"/>
          </a:xfrm>
          <a:prstGeom prst="wedgeRoundRectCallout">
            <a:avLst>
              <a:gd name="adj1" fmla="val -34835"/>
              <a:gd name="adj2" fmla="val 82144"/>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Nem lehetne akkor valahogy egy gépre felrakni több szolgáltatást?</a:t>
            </a:r>
          </a:p>
        </p:txBody>
      </p:sp>
      <p:sp>
        <p:nvSpPr>
          <p:cNvPr id="14" name="Lekerekített téglalap feliratnak 13"/>
          <p:cNvSpPr/>
          <p:nvPr/>
        </p:nvSpPr>
        <p:spPr>
          <a:xfrm>
            <a:off x="3143240" y="3571876"/>
            <a:ext cx="2571768" cy="2357454"/>
          </a:xfrm>
          <a:prstGeom prst="wedgeRoundRectCallout">
            <a:avLst>
              <a:gd name="adj1" fmla="val -87595"/>
              <a:gd name="adj2" fmla="val 3943"/>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Egyiknek Linux kell a másiknak Windows… ráadásul különböző verziók…</a:t>
            </a:r>
          </a:p>
        </p:txBody>
      </p:sp>
      <p:sp>
        <p:nvSpPr>
          <p:cNvPr id="15" name="Dia számának helye 14"/>
          <p:cNvSpPr>
            <a:spLocks noGrp="1"/>
          </p:cNvSpPr>
          <p:nvPr>
            <p:ph type="sldNum" sz="quarter" idx="5"/>
          </p:nvPr>
        </p:nvSpPr>
        <p:spPr/>
        <p:txBody>
          <a:bodyPr/>
          <a:lstStyle/>
          <a:p>
            <a:fld id="{3D86C690-4F62-4AFC-8745-06DC9BF07935}" type="slidenum">
              <a:rPr lang="hu-HU" smtClean="0"/>
              <a:pPr/>
              <a:t>25</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artalom helye 2"/>
          <p:cNvSpPr>
            <a:spLocks noGrp="1"/>
          </p:cNvSpPr>
          <p:nvPr>
            <p:ph idx="1"/>
          </p:nvPr>
        </p:nvSpPr>
        <p:spPr>
          <a:xfrm>
            <a:off x="142844" y="857232"/>
            <a:ext cx="8858312" cy="5529321"/>
          </a:xfrm>
        </p:spPr>
        <p:txBody>
          <a:bodyPr/>
          <a:lstStyle/>
          <a:p>
            <a:r>
              <a:rPr lang="hu-HU" dirty="0" err="1" smtClean="0"/>
              <a:t>Allow</a:t>
            </a:r>
            <a:r>
              <a:rPr lang="hu-HU" dirty="0" smtClean="0"/>
              <a:t> </a:t>
            </a:r>
            <a:r>
              <a:rPr lang="hu-HU" dirty="0" err="1" smtClean="0"/>
              <a:t>me</a:t>
            </a:r>
            <a:r>
              <a:rPr lang="hu-HU" dirty="0" smtClean="0"/>
              <a:t> </a:t>
            </a:r>
            <a:r>
              <a:rPr lang="hu-HU" dirty="0" err="1" smtClean="0"/>
              <a:t>to</a:t>
            </a:r>
            <a:r>
              <a:rPr lang="hu-HU" dirty="0" smtClean="0"/>
              <a:t> </a:t>
            </a:r>
            <a:r>
              <a:rPr lang="hu-HU" dirty="0" err="1" smtClean="0"/>
              <a:t>demonstrate</a:t>
            </a:r>
            <a:r>
              <a:rPr lang="hu-HU" dirty="0" smtClean="0"/>
              <a:t>! </a:t>
            </a:r>
            <a:r>
              <a:rPr lang="hu-HU" dirty="0" smtClean="0">
                <a:sym typeface="Wingdings" pitchFamily="2" charset="2"/>
              </a:rPr>
              <a:t></a:t>
            </a:r>
            <a:endParaRPr lang="hu-HU" dirty="0" smtClean="0"/>
          </a:p>
        </p:txBody>
      </p:sp>
      <p:sp>
        <p:nvSpPr>
          <p:cNvPr id="2" name="Cím 1"/>
          <p:cNvSpPr>
            <a:spLocks noGrp="1"/>
          </p:cNvSpPr>
          <p:nvPr>
            <p:ph type="title"/>
          </p:nvPr>
        </p:nvSpPr>
        <p:spPr/>
        <p:txBody>
          <a:bodyPr/>
          <a:lstStyle/>
          <a:p>
            <a:r>
              <a:rPr lang="hu-HU" dirty="0" smtClean="0"/>
              <a:t>Mire lesz ez jó nekünk?</a:t>
            </a:r>
            <a:endParaRPr lang="hu-HU" dirty="0"/>
          </a:p>
        </p:txBody>
      </p:sp>
      <p:pic>
        <p:nvPicPr>
          <p:cNvPr id="6" name="Picture 3" descr="C:\Documents and Settings\xmi\Local Settings\Temporary Internet Files\Content.IE5\I92N4HEF\MCj04339410000[1].png"/>
          <p:cNvPicPr>
            <a:picLocks noChangeAspect="1" noChangeArrowheads="1"/>
          </p:cNvPicPr>
          <p:nvPr/>
        </p:nvPicPr>
        <p:blipFill>
          <a:blip r:embed="rId3" cstate="print"/>
          <a:srcRect/>
          <a:stretch>
            <a:fillRect/>
          </a:stretch>
        </p:blipFill>
        <p:spPr bwMode="auto">
          <a:xfrm>
            <a:off x="5715008" y="4071942"/>
            <a:ext cx="1714500" cy="1714500"/>
          </a:xfrm>
          <a:prstGeom prst="rect">
            <a:avLst/>
          </a:prstGeom>
          <a:noFill/>
        </p:spPr>
      </p:pic>
      <p:pic>
        <p:nvPicPr>
          <p:cNvPr id="7" name="Picture 2" descr="C:\Documents and Settings\xmi\Local Settings\Temporary Internet Files\Content.IE5\WD6BG5EB\MCj04348940000[1].png"/>
          <p:cNvPicPr>
            <a:picLocks noChangeAspect="1" noChangeArrowheads="1"/>
          </p:cNvPicPr>
          <p:nvPr/>
        </p:nvPicPr>
        <p:blipFill>
          <a:blip r:embed="rId4" cstate="print"/>
          <a:srcRect/>
          <a:stretch>
            <a:fillRect/>
          </a:stretch>
        </p:blipFill>
        <p:spPr bwMode="auto">
          <a:xfrm flipH="1">
            <a:off x="1214414" y="4214818"/>
            <a:ext cx="1393194" cy="1558636"/>
          </a:xfrm>
          <a:prstGeom prst="rect">
            <a:avLst/>
          </a:prstGeom>
          <a:noFill/>
        </p:spPr>
      </p:pic>
      <p:sp>
        <p:nvSpPr>
          <p:cNvPr id="12" name="Lekerekített téglalap feliratnak 11"/>
          <p:cNvSpPr/>
          <p:nvPr/>
        </p:nvSpPr>
        <p:spPr>
          <a:xfrm>
            <a:off x="6357950" y="1428736"/>
            <a:ext cx="2571768" cy="2357454"/>
          </a:xfrm>
          <a:prstGeom prst="wedgeRoundRectCallout">
            <a:avLst>
              <a:gd name="adj1" fmla="val -34835"/>
              <a:gd name="adj2" fmla="val 82144"/>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Nem lehetne akkor valahogy egy gépre felrakni több szolgáltatást?</a:t>
            </a:r>
          </a:p>
        </p:txBody>
      </p:sp>
      <p:sp>
        <p:nvSpPr>
          <p:cNvPr id="14" name="Lekerekített téglalap feliratnak 13"/>
          <p:cNvSpPr/>
          <p:nvPr/>
        </p:nvSpPr>
        <p:spPr>
          <a:xfrm>
            <a:off x="3143240" y="3571876"/>
            <a:ext cx="2571768" cy="2357454"/>
          </a:xfrm>
          <a:prstGeom prst="wedgeRoundRectCallout">
            <a:avLst>
              <a:gd name="adj1" fmla="val -87595"/>
              <a:gd name="adj2" fmla="val 3943"/>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Egyiknek Linux kell a másiknak Windows… ráadásul különböző verziók…</a:t>
            </a:r>
          </a:p>
        </p:txBody>
      </p:sp>
      <p:pic>
        <p:nvPicPr>
          <p:cNvPr id="3074" name="Picture 2" descr="C:\Documents and Settings\xmi\Local Settings\Temporary Internet Files\Content.IE5\I92N4HEF\MCj04339400000[1].png"/>
          <p:cNvPicPr>
            <a:picLocks noChangeAspect="1" noChangeArrowheads="1"/>
          </p:cNvPicPr>
          <p:nvPr/>
        </p:nvPicPr>
        <p:blipFill>
          <a:blip r:embed="rId5" cstate="print"/>
          <a:srcRect/>
          <a:stretch>
            <a:fillRect/>
          </a:stretch>
        </p:blipFill>
        <p:spPr bwMode="auto">
          <a:xfrm flipH="1">
            <a:off x="428596" y="1357298"/>
            <a:ext cx="1704975" cy="1704975"/>
          </a:xfrm>
          <a:prstGeom prst="rect">
            <a:avLst/>
          </a:prstGeom>
          <a:noFill/>
        </p:spPr>
      </p:pic>
      <p:sp>
        <p:nvSpPr>
          <p:cNvPr id="15" name="Szövegdoboz 14"/>
          <p:cNvSpPr txBox="1"/>
          <p:nvPr/>
        </p:nvSpPr>
        <p:spPr>
          <a:xfrm>
            <a:off x="500034" y="3143248"/>
            <a:ext cx="1864613" cy="707886"/>
          </a:xfrm>
          <a:prstGeom prst="rect">
            <a:avLst/>
          </a:prstGeom>
          <a:noFill/>
        </p:spPr>
        <p:txBody>
          <a:bodyPr wrap="none" rtlCol="0">
            <a:spAutoFit/>
          </a:bodyPr>
          <a:lstStyle/>
          <a:p>
            <a:r>
              <a:rPr lang="hu-HU" sz="2000" dirty="0" smtClean="0"/>
              <a:t>(Ő a biztonsági </a:t>
            </a:r>
            <a:br>
              <a:rPr lang="hu-HU" sz="2000" dirty="0" smtClean="0"/>
            </a:br>
            <a:r>
              <a:rPr lang="hu-HU" sz="2000" dirty="0" smtClean="0"/>
              <a:t>felelős a cégnél)</a:t>
            </a:r>
            <a:endParaRPr lang="hu-HU" sz="2000" dirty="0"/>
          </a:p>
        </p:txBody>
      </p:sp>
      <p:sp>
        <p:nvSpPr>
          <p:cNvPr id="16" name="Lekerekített téglalap feliratnak 15"/>
          <p:cNvSpPr/>
          <p:nvPr/>
        </p:nvSpPr>
        <p:spPr>
          <a:xfrm>
            <a:off x="3143240" y="1357298"/>
            <a:ext cx="2571768" cy="2143140"/>
          </a:xfrm>
          <a:prstGeom prst="wedgeRoundRectCallout">
            <a:avLst>
              <a:gd name="adj1" fmla="val -110534"/>
              <a:gd name="adj2" fmla="val -9820"/>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Biztonsági okokból nem szabad egy gépre rakni őket!</a:t>
            </a:r>
          </a:p>
        </p:txBody>
      </p:sp>
      <p:sp>
        <p:nvSpPr>
          <p:cNvPr id="11" name="Dia számának helye 10"/>
          <p:cNvSpPr>
            <a:spLocks noGrp="1"/>
          </p:cNvSpPr>
          <p:nvPr>
            <p:ph type="sldNum" sz="quarter" idx="5"/>
          </p:nvPr>
        </p:nvSpPr>
        <p:spPr/>
        <p:txBody>
          <a:bodyPr/>
          <a:lstStyle/>
          <a:p>
            <a:fld id="{3D86C690-4F62-4AFC-8745-06DC9BF07935}" type="slidenum">
              <a:rPr lang="hu-HU" smtClean="0"/>
              <a:pPr/>
              <a:t>26</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Mire lesz ez jó nekünk?</a:t>
            </a:r>
            <a:endParaRPr lang="hu-HU" dirty="0"/>
          </a:p>
        </p:txBody>
      </p:sp>
      <p:sp>
        <p:nvSpPr>
          <p:cNvPr id="3" name="Tartalom helye 2"/>
          <p:cNvSpPr>
            <a:spLocks noGrp="1"/>
          </p:cNvSpPr>
          <p:nvPr>
            <p:ph idx="1"/>
          </p:nvPr>
        </p:nvSpPr>
        <p:spPr/>
        <p:txBody>
          <a:bodyPr/>
          <a:lstStyle/>
          <a:p>
            <a:r>
              <a:rPr lang="hu-HU" dirty="0" smtClean="0"/>
              <a:t>„</a:t>
            </a:r>
            <a:r>
              <a:rPr lang="en-US" dirty="0" smtClean="0"/>
              <a:t>Now for something completely different…”</a:t>
            </a:r>
            <a:endParaRPr lang="en-US" dirty="0"/>
          </a:p>
        </p:txBody>
      </p:sp>
      <p:pic>
        <p:nvPicPr>
          <p:cNvPr id="2050" name="Picture 2" descr="C:\Documents and Settings\xmi\Local Settings\Temporary Internet Files\Content.IE5\WD6BG5EB\MCj04339330000[1].png"/>
          <p:cNvPicPr>
            <a:picLocks noChangeAspect="1" noChangeArrowheads="1"/>
          </p:cNvPicPr>
          <p:nvPr/>
        </p:nvPicPr>
        <p:blipFill>
          <a:blip r:embed="rId3" cstate="print"/>
          <a:srcRect/>
          <a:stretch>
            <a:fillRect/>
          </a:stretch>
        </p:blipFill>
        <p:spPr bwMode="auto">
          <a:xfrm>
            <a:off x="6357950" y="1714488"/>
            <a:ext cx="1714500" cy="1714500"/>
          </a:xfrm>
          <a:prstGeom prst="rect">
            <a:avLst/>
          </a:prstGeom>
          <a:noFill/>
        </p:spPr>
      </p:pic>
      <p:sp>
        <p:nvSpPr>
          <p:cNvPr id="5" name="Szövegdoboz 4"/>
          <p:cNvSpPr txBox="1"/>
          <p:nvPr/>
        </p:nvSpPr>
        <p:spPr>
          <a:xfrm>
            <a:off x="5834047" y="3286124"/>
            <a:ext cx="2924391" cy="400110"/>
          </a:xfrm>
          <a:prstGeom prst="rect">
            <a:avLst/>
          </a:prstGeom>
          <a:noFill/>
        </p:spPr>
        <p:txBody>
          <a:bodyPr wrap="none" rtlCol="0">
            <a:spAutoFit/>
          </a:bodyPr>
          <a:lstStyle/>
          <a:p>
            <a:pPr algn="ctr"/>
            <a:r>
              <a:rPr lang="hu-HU" sz="2000" dirty="0" smtClean="0"/>
              <a:t>(szoftverfejlesztő </a:t>
            </a:r>
            <a:r>
              <a:rPr lang="hu-HU" sz="2000" dirty="0" err="1" smtClean="0"/>
              <a:t>avatarja</a:t>
            </a:r>
            <a:r>
              <a:rPr lang="hu-HU" sz="2000" dirty="0" smtClean="0"/>
              <a:t>)</a:t>
            </a:r>
            <a:endParaRPr lang="hu-HU" sz="2000" dirty="0"/>
          </a:p>
        </p:txBody>
      </p:sp>
      <p:pic>
        <p:nvPicPr>
          <p:cNvPr id="6" name="Picture 2" descr="C:\Documents and Settings\xmi\Local Settings\Temporary Internet Files\Content.IE5\WD6BG5EB\MCj04348940000[1].png"/>
          <p:cNvPicPr>
            <a:picLocks noChangeAspect="1" noChangeArrowheads="1"/>
          </p:cNvPicPr>
          <p:nvPr/>
        </p:nvPicPr>
        <p:blipFill>
          <a:blip r:embed="rId4" cstate="print"/>
          <a:srcRect/>
          <a:stretch>
            <a:fillRect/>
          </a:stretch>
        </p:blipFill>
        <p:spPr bwMode="auto">
          <a:xfrm flipH="1">
            <a:off x="1214414" y="4214818"/>
            <a:ext cx="1393194" cy="1558636"/>
          </a:xfrm>
          <a:prstGeom prst="rect">
            <a:avLst/>
          </a:prstGeom>
          <a:noFill/>
        </p:spPr>
      </p:pic>
      <p:sp>
        <p:nvSpPr>
          <p:cNvPr id="7" name="Lekerekített téglalap feliratnak 6"/>
          <p:cNvSpPr/>
          <p:nvPr/>
        </p:nvSpPr>
        <p:spPr>
          <a:xfrm>
            <a:off x="714348" y="1571612"/>
            <a:ext cx="4357718" cy="2357454"/>
          </a:xfrm>
          <a:prstGeom prst="wedgeRoundRectCallout">
            <a:avLst>
              <a:gd name="adj1" fmla="val 89179"/>
              <a:gd name="adj2" fmla="val -15451"/>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Több platformon kell fejlesztenem, tesztelnem… az időm nagy része az ide-oda váltogatással megy el. Ráadásul folyton széthomokozom az </a:t>
            </a:r>
            <a:r>
              <a:rPr lang="hu-HU" sz="2400" dirty="0" err="1" smtClean="0">
                <a:solidFill>
                  <a:schemeClr val="bg1"/>
                </a:solidFill>
              </a:rPr>
              <a:t>oprendszeremet</a:t>
            </a:r>
            <a:endParaRPr lang="hu-HU" sz="2400" dirty="0" smtClean="0">
              <a:solidFill>
                <a:schemeClr val="bg1"/>
              </a:solidFill>
            </a:endParaRPr>
          </a:p>
        </p:txBody>
      </p:sp>
      <p:sp>
        <p:nvSpPr>
          <p:cNvPr id="8" name="Lekerekített téglalap feliratnak 7"/>
          <p:cNvSpPr/>
          <p:nvPr/>
        </p:nvSpPr>
        <p:spPr>
          <a:xfrm>
            <a:off x="3143240" y="3571876"/>
            <a:ext cx="2571768" cy="2357454"/>
          </a:xfrm>
          <a:prstGeom prst="wedgeRoundRectCallout">
            <a:avLst>
              <a:gd name="adj1" fmla="val -87595"/>
              <a:gd name="adj2" fmla="val 3943"/>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Egyiknek Linux kell a másiknak Windows… ráadásul különböző verziók…</a:t>
            </a:r>
          </a:p>
        </p:txBody>
      </p:sp>
      <p:sp>
        <p:nvSpPr>
          <p:cNvPr id="9" name="Lekerekített téglalap feliratnak 8"/>
          <p:cNvSpPr/>
          <p:nvPr/>
        </p:nvSpPr>
        <p:spPr>
          <a:xfrm>
            <a:off x="3143240" y="3571876"/>
            <a:ext cx="2571768" cy="2357454"/>
          </a:xfrm>
          <a:prstGeom prst="wedgeRoundRectCallout">
            <a:avLst>
              <a:gd name="adj1" fmla="val -87595"/>
              <a:gd name="adj2" fmla="val 3943"/>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err="1" smtClean="0">
                <a:solidFill>
                  <a:schemeClr val="bg1"/>
                </a:solidFill>
              </a:rPr>
              <a:t>Ooop</a:t>
            </a:r>
            <a:r>
              <a:rPr lang="hu-HU" sz="2400" dirty="0" smtClean="0">
                <a:solidFill>
                  <a:schemeClr val="bg1"/>
                </a:solidFill>
              </a:rPr>
              <a:t>, ezt már mondtam… </a:t>
            </a:r>
            <a:r>
              <a:rPr lang="hu-HU" sz="2400" dirty="0" smtClean="0">
                <a:solidFill>
                  <a:schemeClr val="bg1"/>
                </a:solidFill>
                <a:sym typeface="Wingdings" pitchFamily="2" charset="2"/>
              </a:rPr>
              <a:t></a:t>
            </a:r>
            <a:endParaRPr lang="hu-HU" sz="2400" dirty="0" smtClean="0">
              <a:solidFill>
                <a:schemeClr val="bg1"/>
              </a:solidFill>
            </a:endParaRPr>
          </a:p>
        </p:txBody>
      </p:sp>
      <p:sp>
        <p:nvSpPr>
          <p:cNvPr id="10" name="Lekerekített téglalap feliratnak 9"/>
          <p:cNvSpPr/>
          <p:nvPr/>
        </p:nvSpPr>
        <p:spPr>
          <a:xfrm>
            <a:off x="3357554" y="4000504"/>
            <a:ext cx="4286280" cy="2000264"/>
          </a:xfrm>
          <a:prstGeom prst="wedgeRoundRectCallout">
            <a:avLst>
              <a:gd name="adj1" fmla="val -77950"/>
              <a:gd name="adj2" fmla="val -8283"/>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Szóval nekem is mindenféle sokgépes bonyolult tesztkörnyezetet kell csinálnom a ti cuccaitokhoz</a:t>
            </a:r>
          </a:p>
        </p:txBody>
      </p:sp>
      <p:sp>
        <p:nvSpPr>
          <p:cNvPr id="11" name="Dia számának helye 10"/>
          <p:cNvSpPr>
            <a:spLocks noGrp="1"/>
          </p:cNvSpPr>
          <p:nvPr>
            <p:ph type="sldNum" sz="quarter" idx="5"/>
          </p:nvPr>
        </p:nvSpPr>
        <p:spPr/>
        <p:txBody>
          <a:bodyPr/>
          <a:lstStyle/>
          <a:p>
            <a:fld id="{3D86C690-4F62-4AFC-8745-06DC9BF07935}" type="slidenum">
              <a:rPr lang="hu-HU" smtClean="0"/>
              <a:pPr/>
              <a:t>27</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Mire lesz ez jó nekünk – alkalmazási területek</a:t>
            </a:r>
            <a:endParaRPr lang="hu-HU" dirty="0"/>
          </a:p>
        </p:txBody>
      </p:sp>
      <p:graphicFrame>
        <p:nvGraphicFramePr>
          <p:cNvPr id="4" name="Tartalom helye 3"/>
          <p:cNvGraphicFramePr>
            <a:graphicFrameLocks noGrp="1"/>
          </p:cNvGraphicFramePr>
          <p:nvPr>
            <p:ph idx="1"/>
          </p:nvPr>
        </p:nvGraphicFramePr>
        <p:xfrm>
          <a:off x="142844" y="857232"/>
          <a:ext cx="8858312" cy="5529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ia számának helye 4"/>
          <p:cNvSpPr>
            <a:spLocks noGrp="1"/>
          </p:cNvSpPr>
          <p:nvPr>
            <p:ph type="sldNum" sz="quarter" idx="5"/>
          </p:nvPr>
        </p:nvSpPr>
        <p:spPr/>
        <p:txBody>
          <a:bodyPr/>
          <a:lstStyle/>
          <a:p>
            <a:fld id="{3D86C690-4F62-4AFC-8745-06DC9BF07935}" type="slidenum">
              <a:rPr lang="hu-HU" smtClean="0"/>
              <a:pPr/>
              <a:t>28</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04975C4D-1622-468E-8C48-680D6407C56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C3C7EEA2-62BB-4E78-ABA3-A95006A7DC7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506A0A82-4002-4159-B33A-D729E1B4908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A856351C-C867-4781-A8B5-6053227F42C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E1C41673-84A3-4110-8828-F1F634613D3A}"/>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754B4B69-5ED5-45C3-8EAD-38AFF988562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FA46F276-3E84-4549-BECD-ADF12FF9C95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19C0D508-9A24-4373-ABCF-45E96C904F1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7D671FC9-9331-485A-9075-8E02ACC0EED4}"/>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F8287748-A20C-4D04-ACBF-9EBA67A37E44}"/>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F21C73B4-69A0-4507-91DF-CC1614CB14B6}"/>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D074EBBC-E86F-42FE-91F7-D83C9C916BCC}"/>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9BDD8146-19DF-4950-BAB2-20FE0AFAAB6D}"/>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42A39F6F-25E9-4186-98D4-B54A6E0E8F08}"/>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2DE3030C-C429-40C4-8822-A1FE0FBAE6FF}"/>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F64355CE-81B1-4B85-BBA7-8C49CD891A2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Mire lesz ez jó nekünk – alkalmazási területek</a:t>
            </a:r>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1675134865"/>
              </p:ext>
            </p:extLst>
          </p:nvPr>
        </p:nvGraphicFramePr>
        <p:xfrm>
          <a:off x="142844" y="857232"/>
          <a:ext cx="8858312" cy="5529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ia számának helye 4"/>
          <p:cNvSpPr>
            <a:spLocks noGrp="1"/>
          </p:cNvSpPr>
          <p:nvPr>
            <p:ph type="sldNum" sz="quarter" idx="5"/>
          </p:nvPr>
        </p:nvSpPr>
        <p:spPr/>
        <p:txBody>
          <a:bodyPr/>
          <a:lstStyle/>
          <a:p>
            <a:fld id="{3D86C690-4F62-4AFC-8745-06DC9BF07935}" type="slidenum">
              <a:rPr lang="hu-HU" smtClean="0"/>
              <a:pPr/>
              <a:t>29</a:t>
            </a:fld>
            <a:endParaRPr lang="hu-H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Bemutatkozás – kutatócsoport</a:t>
            </a:r>
            <a:endParaRPr lang="hu-HU" dirty="0"/>
          </a:p>
        </p:txBody>
      </p:sp>
      <p:sp>
        <p:nvSpPr>
          <p:cNvPr id="3" name="Tartalom helye 2"/>
          <p:cNvSpPr>
            <a:spLocks noGrp="1"/>
          </p:cNvSpPr>
          <p:nvPr>
            <p:ph idx="1"/>
          </p:nvPr>
        </p:nvSpPr>
        <p:spPr/>
        <p:txBody>
          <a:bodyPr>
            <a:normAutofit lnSpcReduction="10000"/>
          </a:bodyPr>
          <a:lstStyle/>
          <a:p>
            <a:endParaRPr lang="hu-HU" dirty="0" smtClean="0"/>
          </a:p>
          <a:p>
            <a:pPr marL="0" indent="0" algn="ctr">
              <a:buNone/>
            </a:pPr>
            <a:r>
              <a:rPr lang="hu-HU" dirty="0" smtClean="0"/>
              <a:t/>
            </a:r>
            <a:br>
              <a:rPr lang="hu-HU" dirty="0" smtClean="0"/>
            </a:br>
            <a:r>
              <a:rPr lang="hu-HU" sz="2800" dirty="0" smtClean="0"/>
              <a:t>(</a:t>
            </a:r>
            <a:r>
              <a:rPr lang="hu-HU" sz="2800" dirty="0" err="1" smtClean="0"/>
              <a:t>Fault-Tolerant</a:t>
            </a:r>
            <a:r>
              <a:rPr lang="hu-HU" sz="2800" dirty="0" smtClean="0"/>
              <a:t> Systems Research Group, FTSRG)</a:t>
            </a:r>
            <a:endParaRPr lang="hu-HU" dirty="0" smtClean="0"/>
          </a:p>
          <a:p>
            <a:pPr marL="457200" lvl="1" indent="0" algn="ctr">
              <a:buNone/>
            </a:pPr>
            <a:r>
              <a:rPr lang="hu-HU" dirty="0" smtClean="0">
                <a:hlinkClick r:id="rId3"/>
              </a:rPr>
              <a:t>http://www.inf.mit.bme.hu</a:t>
            </a:r>
            <a:endParaRPr lang="hu-HU" dirty="0" smtClean="0"/>
          </a:p>
          <a:p>
            <a:pPr lvl="1"/>
            <a:r>
              <a:rPr lang="hu-HU" b="1" dirty="0" err="1" smtClean="0"/>
              <a:t>BSc</a:t>
            </a:r>
            <a:r>
              <a:rPr lang="hu-HU" dirty="0" smtClean="0"/>
              <a:t> - </a:t>
            </a:r>
            <a:r>
              <a:rPr lang="hu-HU" i="1" dirty="0" smtClean="0"/>
              <a:t>Informatikai technológiák szakirány, Rendszertervezés ágazat</a:t>
            </a:r>
          </a:p>
          <a:p>
            <a:pPr lvl="1"/>
            <a:r>
              <a:rPr lang="hu-HU" b="1" dirty="0" err="1" smtClean="0"/>
              <a:t>MSc</a:t>
            </a:r>
            <a:r>
              <a:rPr lang="hu-HU" dirty="0" smtClean="0"/>
              <a:t> - </a:t>
            </a:r>
            <a:r>
              <a:rPr lang="hu-HU" i="1" dirty="0" err="1" smtClean="0"/>
              <a:t>Szolgáltatásbiztos</a:t>
            </a:r>
            <a:r>
              <a:rPr lang="hu-HU" i="1" dirty="0" smtClean="0"/>
              <a:t> rendszertervezés szakirány</a:t>
            </a:r>
          </a:p>
          <a:p>
            <a:pPr lvl="1"/>
            <a:r>
              <a:rPr lang="hu-HU" dirty="0" smtClean="0"/>
              <a:t>Főbb témák:</a:t>
            </a:r>
          </a:p>
          <a:p>
            <a:pPr lvl="2"/>
            <a:r>
              <a:rPr lang="hu-HU" dirty="0" smtClean="0"/>
              <a:t>Modell alapú szoftverfejlesztés </a:t>
            </a:r>
          </a:p>
          <a:p>
            <a:pPr lvl="2"/>
            <a:r>
              <a:rPr lang="hu-HU" dirty="0" smtClean="0"/>
              <a:t>Informatikai rendszerek verifikációja és </a:t>
            </a:r>
            <a:r>
              <a:rPr lang="hu-HU" dirty="0" err="1" smtClean="0"/>
              <a:t>validációja</a:t>
            </a:r>
            <a:r>
              <a:rPr lang="hu-HU" dirty="0" smtClean="0"/>
              <a:t>, </a:t>
            </a:r>
          </a:p>
          <a:p>
            <a:pPr lvl="2"/>
            <a:r>
              <a:rPr lang="hu-HU" dirty="0" smtClean="0"/>
              <a:t>Informatikai infrastruktúra elemzése és tervezése, </a:t>
            </a:r>
          </a:p>
          <a:p>
            <a:pPr lvl="2"/>
            <a:r>
              <a:rPr lang="hu-HU" dirty="0" smtClean="0"/>
              <a:t>Alkalmazás: beágyazott rendszerek, SOA, IT rendszerek…</a:t>
            </a:r>
          </a:p>
          <a:p>
            <a:endParaRPr lang="hu-HU" dirty="0" smtClean="0"/>
          </a:p>
        </p:txBody>
      </p:sp>
      <p:sp>
        <p:nvSpPr>
          <p:cNvPr id="4" name="Dia számának helye 3"/>
          <p:cNvSpPr>
            <a:spLocks noGrp="1"/>
          </p:cNvSpPr>
          <p:nvPr>
            <p:ph type="sldNum" sz="quarter" idx="5"/>
          </p:nvPr>
        </p:nvSpPr>
        <p:spPr/>
        <p:txBody>
          <a:bodyPr/>
          <a:lstStyle/>
          <a:p>
            <a:fld id="{3D86C690-4F62-4AFC-8745-06DC9BF07935}" type="slidenum">
              <a:rPr lang="hu-HU" smtClean="0"/>
              <a:pPr/>
              <a:t>3</a:t>
            </a:fld>
            <a:endParaRPr lang="hu-HU"/>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285" y="836712"/>
            <a:ext cx="744543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Történeti áttekintés (részlet) </a:t>
            </a:r>
            <a:endParaRPr lang="hu-HU" dirty="0"/>
          </a:p>
        </p:txBody>
      </p:sp>
      <p:graphicFrame>
        <p:nvGraphicFramePr>
          <p:cNvPr id="5" name="Tartalom helye 4"/>
          <p:cNvGraphicFramePr>
            <a:graphicFrameLocks noGrp="1"/>
          </p:cNvGraphicFramePr>
          <p:nvPr>
            <p:ph idx="1"/>
            <p:extLst>
              <p:ext uri="{D42A27DB-BD31-4B8C-83A1-F6EECF244321}">
                <p14:modId xmlns:p14="http://schemas.microsoft.com/office/powerpoint/2010/main" val="1885867539"/>
              </p:ext>
            </p:extLst>
          </p:nvPr>
        </p:nvGraphicFramePr>
        <p:xfrm>
          <a:off x="142844" y="764704"/>
          <a:ext cx="9001156" cy="574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cstate="print"/>
          <a:srcRect/>
          <a:stretch>
            <a:fillRect/>
          </a:stretch>
        </p:blipFill>
        <p:spPr bwMode="auto">
          <a:xfrm>
            <a:off x="7236296" y="770770"/>
            <a:ext cx="1800200" cy="1434094"/>
          </a:xfrm>
          <a:prstGeom prst="rect">
            <a:avLst/>
          </a:prstGeom>
          <a:noFill/>
          <a:ln w="9525">
            <a:noFill/>
            <a:miter lim="800000"/>
            <a:headEnd/>
            <a:tailEnd/>
          </a:ln>
          <a:effectLst/>
        </p:spPr>
      </p:pic>
      <p:sp>
        <p:nvSpPr>
          <p:cNvPr id="6" name="Dia számának helye 5"/>
          <p:cNvSpPr>
            <a:spLocks noGrp="1"/>
          </p:cNvSpPr>
          <p:nvPr>
            <p:ph type="sldNum" sz="quarter" idx="5"/>
          </p:nvPr>
        </p:nvSpPr>
        <p:spPr/>
        <p:txBody>
          <a:bodyPr/>
          <a:lstStyle/>
          <a:p>
            <a:fld id="{3D86C690-4F62-4AFC-8745-06DC9BF07935}" type="slidenum">
              <a:rPr lang="hu-HU" smtClean="0"/>
              <a:pPr/>
              <a:t>30</a:t>
            </a:fld>
            <a:endParaRPr lang="hu-H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p:cNvSpPr>
            <a:spLocks noGrp="1"/>
          </p:cNvSpPr>
          <p:nvPr>
            <p:ph idx="1"/>
          </p:nvPr>
        </p:nvSpPr>
        <p:spPr/>
        <p:txBody>
          <a:bodyPr/>
          <a:lstStyle/>
          <a:p>
            <a:r>
              <a:rPr lang="hu-HU" dirty="0" err="1" smtClean="0"/>
              <a:t>Desktop</a:t>
            </a:r>
            <a:r>
              <a:rPr lang="hu-HU" dirty="0" smtClean="0"/>
              <a:t> virtualizációs szoftvercsomag</a:t>
            </a:r>
          </a:p>
          <a:p>
            <a:r>
              <a:rPr lang="hu-HU" dirty="0" smtClean="0"/>
              <a:t>Virtuális gép hardver konfigurációja</a:t>
            </a:r>
          </a:p>
          <a:p>
            <a:r>
              <a:rPr lang="hu-HU" dirty="0" smtClean="0"/>
              <a:t>Virtuális gép „csomag” a </a:t>
            </a:r>
            <a:r>
              <a:rPr lang="hu-HU" dirty="0" err="1" smtClean="0"/>
              <a:t>hoszt</a:t>
            </a:r>
            <a:r>
              <a:rPr lang="hu-HU" dirty="0" smtClean="0"/>
              <a:t> gép fájlrendszerében</a:t>
            </a:r>
          </a:p>
        </p:txBody>
      </p:sp>
      <p:sp>
        <p:nvSpPr>
          <p:cNvPr id="5" name="Szöveg helye 4"/>
          <p:cNvSpPr>
            <a:spLocks noGrp="1"/>
          </p:cNvSpPr>
          <p:nvPr>
            <p:ph type="body" sz="half" idx="2"/>
          </p:nvPr>
        </p:nvSpPr>
        <p:spPr/>
        <p:txBody>
          <a:bodyPr/>
          <a:lstStyle/>
          <a:p>
            <a:r>
              <a:rPr lang="hu-HU" dirty="0" err="1" smtClean="0"/>
              <a:t>VMware</a:t>
            </a:r>
            <a:r>
              <a:rPr lang="hu-HU" dirty="0" smtClean="0"/>
              <a:t> </a:t>
            </a:r>
            <a:r>
              <a:rPr lang="hu-HU" dirty="0" err="1" smtClean="0"/>
              <a:t>workstation</a:t>
            </a:r>
            <a:endParaRPr lang="hu-HU" dirty="0"/>
          </a:p>
        </p:txBody>
      </p:sp>
      <p:sp>
        <p:nvSpPr>
          <p:cNvPr id="6" name="Dia számának helye 5"/>
          <p:cNvSpPr>
            <a:spLocks noGrp="1"/>
          </p:cNvSpPr>
          <p:nvPr>
            <p:ph type="sldNum" sz="quarter" idx="5"/>
          </p:nvPr>
        </p:nvSpPr>
        <p:spPr/>
        <p:txBody>
          <a:bodyPr/>
          <a:lstStyle/>
          <a:p>
            <a:fld id="{3D86C690-4F62-4AFC-8745-06DC9BF07935}" type="slidenum">
              <a:rPr lang="hu-HU" smtClean="0"/>
              <a:pPr/>
              <a:t>31</a:t>
            </a:fld>
            <a:endParaRPr lang="hu-H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További információ</a:t>
            </a:r>
            <a:endParaRPr lang="hu-HU" dirty="0"/>
          </a:p>
        </p:txBody>
      </p:sp>
      <p:sp>
        <p:nvSpPr>
          <p:cNvPr id="3" name="Tartalom helye 2"/>
          <p:cNvSpPr>
            <a:spLocks noGrp="1"/>
          </p:cNvSpPr>
          <p:nvPr>
            <p:ph idx="1"/>
          </p:nvPr>
        </p:nvSpPr>
        <p:spPr/>
        <p:txBody>
          <a:bodyPr>
            <a:normAutofit fontScale="92500" lnSpcReduction="10000"/>
          </a:bodyPr>
          <a:lstStyle/>
          <a:p>
            <a:pPr marL="0" indent="0">
              <a:buNone/>
            </a:pPr>
            <a:r>
              <a:rPr lang="hu-HU" dirty="0" smtClean="0"/>
              <a:t>Néhány fontosabb </a:t>
            </a:r>
            <a:r>
              <a:rPr lang="hu-HU" dirty="0" err="1" smtClean="0"/>
              <a:t>blog</a:t>
            </a:r>
            <a:r>
              <a:rPr lang="hu-HU" dirty="0" smtClean="0"/>
              <a:t>, hír aggregátor oldalak:</a:t>
            </a:r>
          </a:p>
          <a:p>
            <a:pPr marL="0" indent="0">
              <a:buNone/>
            </a:pPr>
            <a:endParaRPr lang="hu-HU" dirty="0" smtClean="0"/>
          </a:p>
          <a:p>
            <a:r>
              <a:rPr lang="hu-HU" dirty="0" smtClean="0"/>
              <a:t>Hírek, független(</a:t>
            </a:r>
            <a:r>
              <a:rPr lang="hu-HU" dirty="0" err="1" smtClean="0"/>
              <a:t>ebb</a:t>
            </a:r>
            <a:r>
              <a:rPr lang="hu-HU" dirty="0" smtClean="0"/>
              <a:t>) vélemények</a:t>
            </a:r>
          </a:p>
          <a:p>
            <a:pPr lvl="1"/>
            <a:r>
              <a:rPr lang="hu-HU" sz="2600" dirty="0" smtClean="0">
                <a:hlinkClick r:id="rId3"/>
              </a:rPr>
              <a:t>http://www.virtualization.info</a:t>
            </a:r>
            <a:endParaRPr lang="hu-HU" sz="2600" dirty="0" smtClean="0"/>
          </a:p>
          <a:p>
            <a:pPr lvl="1"/>
            <a:r>
              <a:rPr lang="hu-HU" sz="2600" dirty="0" smtClean="0">
                <a:hlinkClick r:id="rId4"/>
              </a:rPr>
              <a:t>http://www.cloudcomputing.info</a:t>
            </a:r>
            <a:r>
              <a:rPr lang="hu-HU" sz="2600" dirty="0" smtClean="0"/>
              <a:t> </a:t>
            </a:r>
          </a:p>
          <a:p>
            <a:r>
              <a:rPr lang="hu-HU" dirty="0" err="1" smtClean="0"/>
              <a:t>Planet</a:t>
            </a:r>
            <a:r>
              <a:rPr lang="hu-HU" dirty="0" smtClean="0"/>
              <a:t> </a:t>
            </a:r>
            <a:r>
              <a:rPr lang="hu-HU" dirty="0" err="1" smtClean="0"/>
              <a:t>VMware</a:t>
            </a:r>
            <a:r>
              <a:rPr lang="hu-HU" dirty="0" smtClean="0"/>
              <a:t>, összes </a:t>
            </a:r>
            <a:r>
              <a:rPr lang="hu-HU" dirty="0" err="1" smtClean="0"/>
              <a:t>VMware</a:t>
            </a:r>
            <a:r>
              <a:rPr lang="hu-HU" dirty="0" smtClean="0"/>
              <a:t> </a:t>
            </a:r>
            <a:r>
              <a:rPr lang="hu-HU" dirty="0" err="1" smtClean="0"/>
              <a:t>blog</a:t>
            </a:r>
            <a:endParaRPr lang="hu-HU" dirty="0" smtClean="0"/>
          </a:p>
          <a:p>
            <a:pPr lvl="1"/>
            <a:r>
              <a:rPr lang="hu-HU" sz="2600" dirty="0" smtClean="0">
                <a:hlinkClick r:id="rId5"/>
              </a:rPr>
              <a:t>http://www.vmware.com/vmtn/planet/vmware/rss20.xml</a:t>
            </a:r>
            <a:endParaRPr lang="hu-HU" sz="2600" dirty="0"/>
          </a:p>
          <a:p>
            <a:r>
              <a:rPr lang="hu-HU" dirty="0" smtClean="0"/>
              <a:t>Microsoft</a:t>
            </a:r>
          </a:p>
          <a:p>
            <a:pPr lvl="1"/>
            <a:r>
              <a:rPr lang="hu-HU" dirty="0"/>
              <a:t>Ben Armstrong (</a:t>
            </a:r>
            <a:r>
              <a:rPr lang="hu-HU" dirty="0" err="1"/>
              <a:t>Virtual</a:t>
            </a:r>
            <a:r>
              <a:rPr lang="hu-HU" dirty="0"/>
              <a:t> PC Guy), </a:t>
            </a:r>
            <a:r>
              <a:rPr lang="hu-HU" sz="2600" dirty="0" smtClean="0">
                <a:hlinkClick r:id="rId6"/>
              </a:rPr>
              <a:t>http://blogs.msdn.com/virtual_pc_guy/rss.xml</a:t>
            </a:r>
            <a:endParaRPr lang="hu-HU" sz="2600" dirty="0" smtClean="0"/>
          </a:p>
          <a:p>
            <a:pPr lvl="1"/>
            <a:r>
              <a:rPr lang="hu-HU" dirty="0"/>
              <a:t>Windows </a:t>
            </a:r>
            <a:r>
              <a:rPr lang="hu-HU" dirty="0" err="1"/>
              <a:t>Virtualization</a:t>
            </a:r>
            <a:r>
              <a:rPr lang="hu-HU" dirty="0"/>
              <a:t> Team </a:t>
            </a:r>
            <a:r>
              <a:rPr lang="hu-HU" dirty="0" err="1" smtClean="0"/>
              <a:t>Blog</a:t>
            </a:r>
            <a:r>
              <a:rPr lang="hu-HU" dirty="0"/>
              <a:t>, </a:t>
            </a:r>
            <a:r>
              <a:rPr lang="hu-HU" sz="2600" dirty="0">
                <a:hlinkClick r:id="rId7"/>
              </a:rPr>
              <a:t>http://blogs.technet.com/b/virtualization</a:t>
            </a:r>
            <a:r>
              <a:rPr lang="hu-HU" sz="2600" dirty="0" smtClean="0">
                <a:hlinkClick r:id="rId7"/>
              </a:rPr>
              <a:t>/</a:t>
            </a:r>
            <a:r>
              <a:rPr lang="hu-HU" sz="2600" dirty="0" smtClean="0"/>
              <a:t> </a:t>
            </a:r>
            <a:endParaRPr lang="hu-HU" dirty="0" smtClean="0"/>
          </a:p>
          <a:p>
            <a:pPr marL="0" indent="0">
              <a:buNone/>
            </a:pPr>
            <a:endParaRPr lang="hu-HU" dirty="0" smtClean="0"/>
          </a:p>
        </p:txBody>
      </p:sp>
      <p:sp>
        <p:nvSpPr>
          <p:cNvPr id="4" name="Dia számának helye 3"/>
          <p:cNvSpPr>
            <a:spLocks noGrp="1"/>
          </p:cNvSpPr>
          <p:nvPr>
            <p:ph type="sldNum" sz="quarter" idx="5"/>
          </p:nvPr>
        </p:nvSpPr>
        <p:spPr/>
        <p:txBody>
          <a:bodyPr/>
          <a:lstStyle/>
          <a:p>
            <a:fld id="{3D86C690-4F62-4AFC-8745-06DC9BF07935}" type="slidenum">
              <a:rPr lang="hu-HU" smtClean="0"/>
              <a:pPr/>
              <a:t>32</a:t>
            </a:fld>
            <a:endParaRPr lang="hu-HU"/>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Összefoglalás</a:t>
            </a:r>
            <a:endParaRPr lang="hu-HU" dirty="0"/>
          </a:p>
        </p:txBody>
      </p:sp>
      <p:sp>
        <p:nvSpPr>
          <p:cNvPr id="3" name="Tartalom helye 2"/>
          <p:cNvSpPr>
            <a:spLocks noGrp="1"/>
          </p:cNvSpPr>
          <p:nvPr>
            <p:ph idx="1"/>
          </p:nvPr>
        </p:nvSpPr>
        <p:spPr/>
        <p:txBody>
          <a:bodyPr/>
          <a:lstStyle/>
          <a:p>
            <a:r>
              <a:rPr lang="hu-HU" dirty="0" smtClean="0"/>
              <a:t>A virtualizáció általános definíciója</a:t>
            </a:r>
          </a:p>
          <a:p>
            <a:r>
              <a:rPr lang="hu-HU" dirty="0" smtClean="0"/>
              <a:t>A főbb virtualizációs lehetőségek áttekintése</a:t>
            </a:r>
          </a:p>
          <a:p>
            <a:r>
              <a:rPr lang="hu-HU" dirty="0" smtClean="0"/>
              <a:t>Történeti áttekintés</a:t>
            </a:r>
          </a:p>
          <a:p>
            <a:r>
              <a:rPr lang="hu-HU" dirty="0" smtClean="0"/>
              <a:t>Platform virtualizációs </a:t>
            </a:r>
            <a:r>
              <a:rPr lang="hu-HU" dirty="0" err="1" smtClean="0"/>
              <a:t>demo</a:t>
            </a:r>
            <a:endParaRPr lang="hu-HU" dirty="0" smtClean="0"/>
          </a:p>
          <a:p>
            <a:endParaRPr lang="hu-HU" dirty="0" smtClean="0"/>
          </a:p>
          <a:p>
            <a:r>
              <a:rPr lang="hu-HU" dirty="0" smtClean="0"/>
              <a:t>A következő rész tartalmából</a:t>
            </a:r>
          </a:p>
          <a:p>
            <a:pPr lvl="1"/>
            <a:r>
              <a:rPr lang="hu-HU" dirty="0" smtClean="0"/>
              <a:t>Platform virtualizáció részletes áttekintése</a:t>
            </a:r>
          </a:p>
          <a:p>
            <a:pPr lvl="1"/>
            <a:r>
              <a:rPr lang="hu-HU" dirty="0" smtClean="0"/>
              <a:t>CPU virtualizáció megoldási lehetőségei, nehézségei</a:t>
            </a:r>
          </a:p>
          <a:p>
            <a:pPr lvl="1"/>
            <a:r>
              <a:rPr lang="hu-HU" dirty="0" smtClean="0"/>
              <a:t>Memória virtualizáció lehetőségei, nehézségei</a:t>
            </a:r>
          </a:p>
          <a:p>
            <a:pPr lvl="1"/>
            <a:endParaRPr lang="hu-HU" dirty="0" smtClean="0"/>
          </a:p>
          <a:p>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33</a:t>
            </a:fld>
            <a:endParaRPr lang="hu-H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Bemutatkozás – </a:t>
            </a:r>
            <a:r>
              <a:rPr lang="hu-HU" dirty="0" err="1" smtClean="0"/>
              <a:t>virtualizácó</a:t>
            </a:r>
            <a:r>
              <a:rPr lang="hu-HU" dirty="0" smtClean="0"/>
              <a:t> </a:t>
            </a:r>
            <a:endParaRPr lang="hu-HU" dirty="0"/>
          </a:p>
        </p:txBody>
      </p:sp>
      <p:sp>
        <p:nvSpPr>
          <p:cNvPr id="3" name="Tartalom helye 2"/>
          <p:cNvSpPr>
            <a:spLocks noGrp="1"/>
          </p:cNvSpPr>
          <p:nvPr>
            <p:ph idx="1"/>
          </p:nvPr>
        </p:nvSpPr>
        <p:spPr/>
        <p:txBody>
          <a:bodyPr/>
          <a:lstStyle/>
          <a:p>
            <a:r>
              <a:rPr lang="hu-HU" dirty="0" smtClean="0"/>
              <a:t>(2007) Intel </a:t>
            </a:r>
            <a:r>
              <a:rPr lang="hu-HU" dirty="0" err="1" smtClean="0"/>
              <a:t>Virtualizációs</a:t>
            </a:r>
            <a:r>
              <a:rPr lang="hu-HU" dirty="0" smtClean="0"/>
              <a:t> és Platformmenedzsment Laboratórium</a:t>
            </a:r>
          </a:p>
          <a:p>
            <a:pPr lvl="1"/>
            <a:r>
              <a:rPr lang="hu-HU" dirty="0" smtClean="0"/>
              <a:t>IB413, az itteni gépek egy része</a:t>
            </a:r>
            <a:r>
              <a:rPr lang="hu-HU" dirty="0" smtClean="0">
                <a:sym typeface="Wingdings" pitchFamily="2" charset="2"/>
              </a:rPr>
              <a:t></a:t>
            </a:r>
          </a:p>
          <a:p>
            <a:r>
              <a:rPr lang="hu-HU" dirty="0" smtClean="0">
                <a:sym typeface="Wingdings" pitchFamily="2" charset="2"/>
              </a:rPr>
              <a:t>(2009) </a:t>
            </a:r>
            <a:r>
              <a:rPr lang="hu-HU" dirty="0" err="1" smtClean="0">
                <a:sym typeface="Wingdings" pitchFamily="2" charset="2"/>
              </a:rPr>
              <a:t>VMware</a:t>
            </a:r>
            <a:r>
              <a:rPr lang="hu-HU" dirty="0" smtClean="0">
                <a:sym typeface="Wingdings" pitchFamily="2" charset="2"/>
              </a:rPr>
              <a:t> </a:t>
            </a:r>
            <a:r>
              <a:rPr lang="hu-HU" dirty="0" err="1" smtClean="0">
                <a:sym typeface="Wingdings" pitchFamily="2" charset="2"/>
              </a:rPr>
              <a:t>Academic</a:t>
            </a:r>
            <a:r>
              <a:rPr lang="hu-HU" dirty="0" smtClean="0">
                <a:sym typeface="Wingdings" pitchFamily="2" charset="2"/>
              </a:rPr>
              <a:t> Program tagság</a:t>
            </a:r>
          </a:p>
          <a:p>
            <a:pPr lvl="1"/>
            <a:r>
              <a:rPr lang="hu-HU" dirty="0" smtClean="0">
                <a:sym typeface="Wingdings" pitchFamily="2" charset="2"/>
              </a:rPr>
              <a:t>legújabb </a:t>
            </a:r>
            <a:r>
              <a:rPr lang="hu-HU" dirty="0" err="1" smtClean="0">
                <a:sym typeface="Wingdings" pitchFamily="2" charset="2"/>
              </a:rPr>
              <a:t>VMware</a:t>
            </a:r>
            <a:r>
              <a:rPr lang="hu-HU" dirty="0" smtClean="0">
                <a:sym typeface="Wingdings" pitchFamily="2" charset="2"/>
              </a:rPr>
              <a:t> szoftverek</a:t>
            </a:r>
          </a:p>
          <a:p>
            <a:r>
              <a:rPr lang="hu-HU" dirty="0" smtClean="0">
                <a:sym typeface="Wingdings" pitchFamily="2" charset="2"/>
              </a:rPr>
              <a:t>Saját infrastruktúra</a:t>
            </a:r>
          </a:p>
          <a:p>
            <a:pPr lvl="1"/>
            <a:r>
              <a:rPr lang="hu-HU" dirty="0" smtClean="0">
                <a:sym typeface="Wingdings" pitchFamily="2" charset="2"/>
              </a:rPr>
              <a:t>mérések és gyakorlatok mind virtuális gépeken</a:t>
            </a:r>
          </a:p>
          <a:p>
            <a:pPr lvl="1"/>
            <a:r>
              <a:rPr lang="hu-HU" dirty="0" smtClean="0">
                <a:sym typeface="Wingdings" pitchFamily="2" charset="2"/>
              </a:rPr>
              <a:t>6-8 </a:t>
            </a:r>
            <a:r>
              <a:rPr lang="hu-HU" dirty="0" err="1" smtClean="0">
                <a:sym typeface="Wingdings" pitchFamily="2" charset="2"/>
              </a:rPr>
              <a:t>ESXi</a:t>
            </a:r>
            <a:r>
              <a:rPr lang="hu-HU" dirty="0" smtClean="0">
                <a:sym typeface="Wingdings" pitchFamily="2" charset="2"/>
              </a:rPr>
              <a:t> szerver szakirányos hallgatóknak és kutatáshoz</a:t>
            </a:r>
          </a:p>
          <a:p>
            <a:r>
              <a:rPr lang="hu-HU" dirty="0" smtClean="0"/>
              <a:t>Kutatási és ipari projektek (virtualizáció, </a:t>
            </a:r>
            <a:r>
              <a:rPr lang="hu-HU" dirty="0" err="1" smtClean="0"/>
              <a:t>cloud</a:t>
            </a:r>
            <a:r>
              <a:rPr lang="hu-HU" dirty="0" smtClean="0"/>
              <a:t>…)</a:t>
            </a:r>
          </a:p>
          <a:p>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4</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err="1" smtClean="0">
                <a:solidFill>
                  <a:schemeClr val="bg1"/>
                </a:solidFill>
              </a:rPr>
              <a:t>Virtualizációs</a:t>
            </a:r>
            <a:r>
              <a:rPr lang="hu-HU" dirty="0" smtClean="0">
                <a:solidFill>
                  <a:schemeClr val="bg1"/>
                </a:solidFill>
              </a:rPr>
              <a:t> technológiák és alkalmazásaik</a:t>
            </a:r>
            <a:endParaRPr lang="hu-HU" dirty="0">
              <a:solidFill>
                <a:schemeClr val="bg1"/>
              </a:solidFill>
            </a:endParaRPr>
          </a:p>
        </p:txBody>
      </p:sp>
      <p:sp>
        <p:nvSpPr>
          <p:cNvPr id="3" name="Tartalom helye 2"/>
          <p:cNvSpPr>
            <a:spLocks noGrp="1"/>
          </p:cNvSpPr>
          <p:nvPr>
            <p:ph idx="1"/>
          </p:nvPr>
        </p:nvSpPr>
        <p:spPr/>
        <p:txBody>
          <a:bodyPr/>
          <a:lstStyle/>
          <a:p>
            <a:r>
              <a:rPr lang="hu-HU" dirty="0" smtClean="0"/>
              <a:t>Tárgy honlapja:</a:t>
            </a:r>
          </a:p>
          <a:p>
            <a:pPr lvl="1"/>
            <a:r>
              <a:rPr lang="hu-HU" dirty="0" smtClean="0">
                <a:hlinkClick r:id="rId3"/>
              </a:rPr>
              <a:t>http://www.inf.mit.bme.hu/edu/courses/virttech</a:t>
            </a:r>
            <a:endParaRPr lang="hu-HU" dirty="0" smtClean="0"/>
          </a:p>
          <a:p>
            <a:r>
              <a:rPr lang="hu-HU" dirty="0" smtClean="0"/>
              <a:t>Időpont</a:t>
            </a:r>
          </a:p>
          <a:p>
            <a:pPr lvl="1"/>
            <a:r>
              <a:rPr lang="hu-HU" dirty="0" smtClean="0"/>
              <a:t>minden héten csütörtök 12:15-14:00</a:t>
            </a:r>
          </a:p>
          <a:p>
            <a:r>
              <a:rPr lang="hu-HU" dirty="0" smtClean="0"/>
              <a:t>Helyszín</a:t>
            </a:r>
          </a:p>
          <a:p>
            <a:pPr lvl="1"/>
            <a:r>
              <a:rPr lang="hu-HU" dirty="0" smtClean="0"/>
              <a:t>IB413 labor</a:t>
            </a:r>
          </a:p>
          <a:p>
            <a:r>
              <a:rPr lang="hu-HU" dirty="0" smtClean="0"/>
              <a:t>Előadás és gyakorlat vegyesen</a:t>
            </a:r>
          </a:p>
          <a:p>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5</a:t>
            </a:fld>
            <a:endParaRPr lang="hu-H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Követelmények</a:t>
            </a:r>
            <a:endParaRPr lang="hu-HU" dirty="0"/>
          </a:p>
        </p:txBody>
      </p:sp>
      <p:sp>
        <p:nvSpPr>
          <p:cNvPr id="3" name="Tartalom helye 2"/>
          <p:cNvSpPr>
            <a:spLocks noGrp="1"/>
          </p:cNvSpPr>
          <p:nvPr>
            <p:ph idx="1"/>
          </p:nvPr>
        </p:nvSpPr>
        <p:spPr/>
        <p:txBody>
          <a:bodyPr>
            <a:normAutofit fontScale="92500" lnSpcReduction="20000"/>
          </a:bodyPr>
          <a:lstStyle/>
          <a:p>
            <a:r>
              <a:rPr lang="hu-HU" dirty="0" smtClean="0"/>
              <a:t>Egy félévközi önálló munka</a:t>
            </a:r>
          </a:p>
          <a:p>
            <a:pPr lvl="1"/>
            <a:r>
              <a:rPr lang="hu-HU" dirty="0" smtClean="0"/>
              <a:t>Házi feladat lehetőségek:</a:t>
            </a:r>
          </a:p>
          <a:p>
            <a:pPr lvl="2"/>
            <a:r>
              <a:rPr lang="hu-HU" dirty="0" smtClean="0"/>
              <a:t>Valamely technológia telepítése, egyszerű feladatok kipróbálása</a:t>
            </a:r>
          </a:p>
          <a:p>
            <a:pPr lvl="2"/>
            <a:r>
              <a:rPr lang="hu-HU" dirty="0" smtClean="0"/>
              <a:t>Egyszerű programozási, scriptelési feladat valamelyik </a:t>
            </a:r>
            <a:br>
              <a:rPr lang="hu-HU" dirty="0" smtClean="0"/>
            </a:br>
            <a:r>
              <a:rPr lang="hu-HU" dirty="0" err="1" smtClean="0"/>
              <a:t>virtualizációs</a:t>
            </a:r>
            <a:r>
              <a:rPr lang="hu-HU" dirty="0" smtClean="0"/>
              <a:t> technológiával</a:t>
            </a:r>
          </a:p>
          <a:p>
            <a:pPr lvl="2"/>
            <a:r>
              <a:rPr lang="hu-HU" dirty="0" smtClean="0"/>
              <a:t>Tudományos cikkek feldolgozása, ~5-10 oldalas tanulmányban összefoglalása</a:t>
            </a:r>
          </a:p>
          <a:p>
            <a:pPr lvl="1"/>
            <a:r>
              <a:rPr lang="hu-HU" dirty="0" smtClean="0"/>
              <a:t>Egy rövid (~5 perc) szóbeli beszámoló a házi feladatban megismert technológiáról</a:t>
            </a:r>
          </a:p>
          <a:p>
            <a:pPr lvl="1"/>
            <a:r>
              <a:rPr lang="hu-HU" dirty="0" smtClean="0"/>
              <a:t>Elkészült tanulmányok, dokumentációk, programok, scriptek feltöltése a félév végéig</a:t>
            </a:r>
          </a:p>
          <a:p>
            <a:r>
              <a:rPr lang="hu-HU" dirty="0" smtClean="0"/>
              <a:t>Vizsga</a:t>
            </a:r>
          </a:p>
          <a:p>
            <a:pPr lvl="1"/>
            <a:r>
              <a:rPr lang="hu-HU" dirty="0" smtClean="0"/>
              <a:t>Nincs </a:t>
            </a:r>
            <a:r>
              <a:rPr lang="hu-HU" dirty="0" smtClean="0">
                <a:sym typeface="Wingdings" pitchFamily="2" charset="2"/>
              </a:rPr>
              <a:t></a:t>
            </a:r>
            <a:endParaRPr lang="hu-HU" dirty="0" smtClean="0"/>
          </a:p>
          <a:p>
            <a:r>
              <a:rPr lang="hu-HU" dirty="0" smtClean="0"/>
              <a:t>Félév végi jegy a házi feladat és előadás alapján</a:t>
            </a:r>
          </a:p>
          <a:p>
            <a:pPr lvl="1"/>
            <a:endParaRPr lang="hu-HU" dirty="0" smtClean="0"/>
          </a:p>
          <a:p>
            <a:pPr lvl="2"/>
            <a:endParaRPr lang="hu-HU" dirty="0" smtClean="0"/>
          </a:p>
          <a:p>
            <a:pPr lvl="2"/>
            <a:endParaRPr lang="hu-HU" dirty="0" smtClean="0"/>
          </a:p>
          <a:p>
            <a:pPr lvl="2"/>
            <a:endParaRPr lang="hu-HU" dirty="0" smtClean="0"/>
          </a:p>
        </p:txBody>
      </p:sp>
      <p:sp>
        <p:nvSpPr>
          <p:cNvPr id="4" name="Dia számának helye 3"/>
          <p:cNvSpPr>
            <a:spLocks noGrp="1"/>
          </p:cNvSpPr>
          <p:nvPr>
            <p:ph type="sldNum" sz="quarter" idx="5"/>
          </p:nvPr>
        </p:nvSpPr>
        <p:spPr/>
        <p:txBody>
          <a:bodyPr/>
          <a:lstStyle/>
          <a:p>
            <a:fld id="{3D86C690-4F62-4AFC-8745-06DC9BF07935}" type="slidenum">
              <a:rPr lang="hu-HU" smtClean="0"/>
              <a:pPr/>
              <a:t>6</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Követelmények</a:t>
            </a:r>
            <a:endParaRPr lang="hu-HU" dirty="0"/>
          </a:p>
        </p:txBody>
      </p:sp>
      <p:sp>
        <p:nvSpPr>
          <p:cNvPr id="3" name="Tartalom helye 2"/>
          <p:cNvSpPr>
            <a:spLocks noGrp="1"/>
          </p:cNvSpPr>
          <p:nvPr>
            <p:ph idx="1"/>
          </p:nvPr>
        </p:nvSpPr>
        <p:spPr/>
        <p:txBody>
          <a:bodyPr>
            <a:normAutofit fontScale="92500" lnSpcReduction="10000"/>
          </a:bodyPr>
          <a:lstStyle/>
          <a:p>
            <a:r>
              <a:rPr lang="hu-HU" dirty="0" smtClean="0"/>
              <a:t>Fontos dátumok:</a:t>
            </a:r>
          </a:p>
          <a:p>
            <a:pPr lvl="1"/>
            <a:r>
              <a:rPr lang="hu-HU" dirty="0" smtClean="0"/>
              <a:t>HF témakiírások: 2011. 09. 12-től (2. hét hétfő)</a:t>
            </a:r>
          </a:p>
          <a:p>
            <a:pPr lvl="1"/>
            <a:r>
              <a:rPr lang="hu-HU" dirty="0" smtClean="0"/>
              <a:t>HF téma választás: 2011. 09. 23-ig (3. hét vége)</a:t>
            </a:r>
          </a:p>
          <a:p>
            <a:pPr lvl="1">
              <a:buNone/>
            </a:pPr>
            <a:r>
              <a:rPr lang="hu-HU" sz="2000" dirty="0" smtClean="0"/>
              <a:t>(a megadott témákon kívül természetesen saját ötletet is szívesen fogadunk)</a:t>
            </a:r>
          </a:p>
          <a:p>
            <a:pPr lvl="1"/>
            <a:endParaRPr lang="hu-HU" dirty="0" smtClean="0"/>
          </a:p>
          <a:p>
            <a:pPr lvl="1"/>
            <a:r>
              <a:rPr lang="hu-HU" dirty="0" smtClean="0"/>
              <a:t>Szóbeli beszámoló a témáról: 2011. 11. 03. (</a:t>
            </a:r>
            <a:r>
              <a:rPr lang="hu-HU" dirty="0"/>
              <a:t>9</a:t>
            </a:r>
            <a:r>
              <a:rPr lang="hu-HU" dirty="0" smtClean="0"/>
              <a:t>. hét)</a:t>
            </a:r>
          </a:p>
          <a:p>
            <a:pPr lvl="1"/>
            <a:r>
              <a:rPr lang="hu-HU" dirty="0" smtClean="0"/>
              <a:t>Elkészült anyagok feltöltése: 2011. 12. 09. </a:t>
            </a:r>
            <a:br>
              <a:rPr lang="hu-HU" dirty="0" smtClean="0"/>
            </a:br>
            <a:r>
              <a:rPr lang="hu-HU" dirty="0" smtClean="0"/>
              <a:t>(szorgalmi időszak vége)</a:t>
            </a:r>
          </a:p>
          <a:p>
            <a:pPr lvl="1"/>
            <a:endParaRPr lang="hu-HU" dirty="0" smtClean="0"/>
          </a:p>
          <a:p>
            <a:pPr lvl="1"/>
            <a:r>
              <a:rPr lang="hu-HU" dirty="0" smtClean="0"/>
              <a:t>Pótlás: </a:t>
            </a:r>
          </a:p>
          <a:p>
            <a:pPr lvl="2"/>
            <a:r>
              <a:rPr lang="hu-HU" dirty="0" smtClean="0"/>
              <a:t>Szóbeli beszámoló: csak különleges esetben, aki a tárgyat tényleg el szeretné végezni mindenképpen jöjjön el a beszámolóra!</a:t>
            </a:r>
          </a:p>
          <a:p>
            <a:pPr lvl="2"/>
            <a:r>
              <a:rPr lang="hu-HU" dirty="0" smtClean="0"/>
              <a:t>Anyagok feltöltése: 2011. 12. 16. (pótlási hét vége)</a:t>
            </a:r>
          </a:p>
        </p:txBody>
      </p:sp>
      <p:sp>
        <p:nvSpPr>
          <p:cNvPr id="4" name="Dia számának helye 3"/>
          <p:cNvSpPr>
            <a:spLocks noGrp="1"/>
          </p:cNvSpPr>
          <p:nvPr>
            <p:ph type="sldNum" sz="quarter" idx="5"/>
          </p:nvPr>
        </p:nvSpPr>
        <p:spPr/>
        <p:txBody>
          <a:bodyPr/>
          <a:lstStyle/>
          <a:p>
            <a:fld id="{3D86C690-4F62-4AFC-8745-06DC9BF07935}" type="slidenum">
              <a:rPr lang="hu-HU" smtClean="0"/>
              <a:pPr/>
              <a:t>7</a:t>
            </a:fld>
            <a:endParaRPr lang="hu-H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Tartalom</a:t>
            </a:r>
            <a:endParaRPr lang="hu-HU" dirty="0"/>
          </a:p>
        </p:txBody>
      </p:sp>
      <p:sp>
        <p:nvSpPr>
          <p:cNvPr id="3" name="Tartalom helye 2"/>
          <p:cNvSpPr>
            <a:spLocks noGrp="1"/>
          </p:cNvSpPr>
          <p:nvPr>
            <p:ph idx="1"/>
          </p:nvPr>
        </p:nvSpPr>
        <p:spPr/>
        <p:txBody>
          <a:bodyPr/>
          <a:lstStyle/>
          <a:p>
            <a:endParaRPr lang="hu-HU" dirty="0" smtClean="0"/>
          </a:p>
          <a:p>
            <a:endParaRPr lang="hu-HU" dirty="0" smtClean="0"/>
          </a:p>
          <a:p>
            <a:r>
              <a:rPr lang="hu-HU" dirty="0" smtClean="0"/>
              <a:t>Adminisztrációs tudnivalók</a:t>
            </a:r>
          </a:p>
          <a:p>
            <a:endParaRPr lang="hu-HU" dirty="0" smtClean="0"/>
          </a:p>
          <a:p>
            <a:r>
              <a:rPr lang="hu-HU" b="1" dirty="0" smtClean="0"/>
              <a:t>A félév menete</a:t>
            </a:r>
          </a:p>
          <a:p>
            <a:endParaRPr lang="hu-HU" dirty="0" smtClean="0"/>
          </a:p>
          <a:p>
            <a:r>
              <a:rPr lang="hu-HU" dirty="0" smtClean="0"/>
              <a:t>A virtualizáció fajtái</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8</a:t>
            </a:fld>
            <a:endParaRPr lang="hu-H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félév menete</a:t>
            </a:r>
            <a:endParaRPr lang="hu-HU" dirty="0"/>
          </a:p>
        </p:txBody>
      </p:sp>
      <p:graphicFrame>
        <p:nvGraphicFramePr>
          <p:cNvPr id="4" name="Diagram 3"/>
          <p:cNvGraphicFramePr/>
          <p:nvPr>
            <p:extLst>
              <p:ext uri="{D42A27DB-BD31-4B8C-83A1-F6EECF244321}">
                <p14:modId xmlns:p14="http://schemas.microsoft.com/office/powerpoint/2010/main" val="309081762"/>
              </p:ext>
            </p:extLst>
          </p:nvPr>
        </p:nvGraphicFramePr>
        <p:xfrm>
          <a:off x="214282" y="857232"/>
          <a:ext cx="8786874"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cstate="print"/>
          <a:srcRect l="33507" t="16830" r="-519" b="34784"/>
          <a:stretch>
            <a:fillRect/>
          </a:stretch>
        </p:blipFill>
        <p:spPr bwMode="auto">
          <a:xfrm>
            <a:off x="409903" y="1040523"/>
            <a:ext cx="1629103" cy="935421"/>
          </a:xfrm>
          <a:prstGeom prst="rect">
            <a:avLst/>
          </a:prstGeom>
          <a:noFill/>
          <a:ln w="9525">
            <a:noFill/>
            <a:miter lim="800000"/>
            <a:headEnd/>
            <a:tailEnd/>
          </a:ln>
          <a:effectLst/>
        </p:spPr>
      </p:pic>
      <p:grpSp>
        <p:nvGrpSpPr>
          <p:cNvPr id="6" name="Csoportba foglalás 11"/>
          <p:cNvGrpSpPr/>
          <p:nvPr/>
        </p:nvGrpSpPr>
        <p:grpSpPr>
          <a:xfrm>
            <a:off x="479514" y="3797020"/>
            <a:ext cx="785818" cy="785818"/>
            <a:chOff x="3071802" y="1214422"/>
            <a:chExt cx="785818" cy="785818"/>
          </a:xfrm>
        </p:grpSpPr>
        <p:sp>
          <p:nvSpPr>
            <p:cNvPr id="7" name="Téglalap 6"/>
            <p:cNvSpPr/>
            <p:nvPr/>
          </p:nvSpPr>
          <p:spPr>
            <a:xfrm>
              <a:off x="3071802" y="1214422"/>
              <a:ext cx="785818" cy="78581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sz="2400" dirty="0" smtClean="0">
                <a:solidFill>
                  <a:schemeClr val="bg1"/>
                </a:solidFill>
              </a:endParaRPr>
            </a:p>
          </p:txBody>
        </p:sp>
        <p:sp>
          <p:nvSpPr>
            <p:cNvPr id="8" name="Téglalap 7"/>
            <p:cNvSpPr/>
            <p:nvPr/>
          </p:nvSpPr>
          <p:spPr>
            <a:xfrm>
              <a:off x="3214678" y="1357298"/>
              <a:ext cx="500066" cy="500066"/>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grpSp>
      <p:grpSp>
        <p:nvGrpSpPr>
          <p:cNvPr id="9" name="Csoportba foglalás 14"/>
          <p:cNvGrpSpPr/>
          <p:nvPr/>
        </p:nvGrpSpPr>
        <p:grpSpPr>
          <a:xfrm>
            <a:off x="765266" y="4297086"/>
            <a:ext cx="1214446" cy="500066"/>
            <a:chOff x="2786050" y="2357430"/>
            <a:chExt cx="1428760" cy="571504"/>
          </a:xfrm>
        </p:grpSpPr>
        <p:sp>
          <p:nvSpPr>
            <p:cNvPr id="10" name="Téglalap 9"/>
            <p:cNvSpPr/>
            <p:nvPr/>
          </p:nvSpPr>
          <p:spPr>
            <a:xfrm>
              <a:off x="2786050" y="2357430"/>
              <a:ext cx="1428760" cy="57150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sz="2400" dirty="0" smtClean="0">
                <a:solidFill>
                  <a:schemeClr val="bg1"/>
                </a:solidFill>
              </a:endParaRPr>
            </a:p>
          </p:txBody>
        </p:sp>
        <p:sp>
          <p:nvSpPr>
            <p:cNvPr id="11" name="Téglalap 10"/>
            <p:cNvSpPr/>
            <p:nvPr/>
          </p:nvSpPr>
          <p:spPr>
            <a:xfrm>
              <a:off x="2928926" y="2500306"/>
              <a:ext cx="214314" cy="214314"/>
            </a:xfrm>
            <a:prstGeom prst="rect">
              <a:avLst/>
            </a:prstGeom>
            <a:solidFill>
              <a:schemeClr val="tx1">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sp>
          <p:nvSpPr>
            <p:cNvPr id="12" name="Téglalap 11"/>
            <p:cNvSpPr/>
            <p:nvPr/>
          </p:nvSpPr>
          <p:spPr>
            <a:xfrm>
              <a:off x="3214678" y="2500306"/>
              <a:ext cx="214314" cy="214314"/>
            </a:xfrm>
            <a:prstGeom prst="rect">
              <a:avLst/>
            </a:prstGeom>
            <a:solidFill>
              <a:schemeClr val="tx1">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sp>
          <p:nvSpPr>
            <p:cNvPr id="13" name="Téglalap 12"/>
            <p:cNvSpPr/>
            <p:nvPr/>
          </p:nvSpPr>
          <p:spPr>
            <a:xfrm>
              <a:off x="3571868" y="2500306"/>
              <a:ext cx="214314" cy="214314"/>
            </a:xfrm>
            <a:prstGeom prst="rect">
              <a:avLst/>
            </a:prstGeom>
            <a:solidFill>
              <a:schemeClr val="tx1">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sp>
          <p:nvSpPr>
            <p:cNvPr id="14" name="Téglalap 13"/>
            <p:cNvSpPr/>
            <p:nvPr/>
          </p:nvSpPr>
          <p:spPr>
            <a:xfrm>
              <a:off x="3857620" y="2500306"/>
              <a:ext cx="214314" cy="214314"/>
            </a:xfrm>
            <a:prstGeom prst="rect">
              <a:avLst/>
            </a:prstGeom>
            <a:solidFill>
              <a:schemeClr val="tx1">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bg1"/>
                </a:solidFill>
              </a:endParaRPr>
            </a:p>
          </p:txBody>
        </p:sp>
        <p:sp>
          <p:nvSpPr>
            <p:cNvPr id="15" name="Téglalap 14"/>
            <p:cNvSpPr/>
            <p:nvPr/>
          </p:nvSpPr>
          <p:spPr>
            <a:xfrm>
              <a:off x="2857488" y="2857496"/>
              <a:ext cx="1285884" cy="71438"/>
            </a:xfrm>
            <a:prstGeom prst="rect">
              <a:avLst/>
            </a:prstGeom>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sz="2400" dirty="0" smtClean="0">
                <a:solidFill>
                  <a:schemeClr val="bg1"/>
                </a:solidFill>
              </a:endParaRPr>
            </a:p>
          </p:txBody>
        </p:sp>
      </p:grpSp>
      <p:sp>
        <p:nvSpPr>
          <p:cNvPr id="16" name="Lekerekített téglalap 15"/>
          <p:cNvSpPr/>
          <p:nvPr/>
        </p:nvSpPr>
        <p:spPr>
          <a:xfrm>
            <a:off x="323528" y="4941168"/>
            <a:ext cx="857256" cy="1143008"/>
          </a:xfrm>
          <a:prstGeom prst="roundRect">
            <a:avLst>
              <a:gd name="adj" fmla="val 17805"/>
            </a:avLst>
          </a:prstGeom>
          <a:solidFill>
            <a:schemeClr val="bg2">
              <a:lumMod val="65000"/>
            </a:schemeClr>
          </a:solidFill>
          <a:ln w="38100">
            <a:solidFill>
              <a:schemeClr val="tx1"/>
            </a:solidFill>
          </a:ln>
          <a:effectLst>
            <a:outerShdw blurRad="50800" dist="38100" dir="2700000" algn="tl" rotWithShape="0">
              <a:prstClr val="black">
                <a:alpha val="40000"/>
              </a:prstClr>
            </a:outerShdw>
          </a:effectLst>
          <a:scene3d>
            <a:camera prst="orthographicFront">
              <a:rot lat="18000000" lon="1800000" rev="19800000"/>
            </a:camera>
            <a:lightRig rig="threePt" dir="t"/>
          </a:scene3d>
          <a:sp3d extrusionH="203200"/>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hu-HU" sz="1600" dirty="0" smtClean="0">
                <a:solidFill>
                  <a:schemeClr val="bg1"/>
                </a:solidFill>
              </a:rPr>
              <a:t>HDD</a:t>
            </a:r>
          </a:p>
          <a:p>
            <a:r>
              <a:rPr lang="hu-HU" u="sng" strike="sngStrike" dirty="0" smtClean="0">
                <a:solidFill>
                  <a:schemeClr val="bg1"/>
                </a:solidFill>
              </a:rPr>
              <a:t>====</a:t>
            </a:r>
          </a:p>
        </p:txBody>
      </p:sp>
      <p:grpSp>
        <p:nvGrpSpPr>
          <p:cNvPr id="17" name="Csoportba foglalás 29"/>
          <p:cNvGrpSpPr/>
          <p:nvPr/>
        </p:nvGrpSpPr>
        <p:grpSpPr>
          <a:xfrm>
            <a:off x="752156" y="5584110"/>
            <a:ext cx="1400786" cy="751886"/>
            <a:chOff x="6671676" y="5286388"/>
            <a:chExt cx="1686538" cy="823324"/>
          </a:xfrm>
        </p:grpSpPr>
        <p:sp>
          <p:nvSpPr>
            <p:cNvPr id="18" name="Folyamatábra: Feldolgozás 17"/>
            <p:cNvSpPr/>
            <p:nvPr/>
          </p:nvSpPr>
          <p:spPr>
            <a:xfrm>
              <a:off x="7215206" y="5286388"/>
              <a:ext cx="1143008" cy="285752"/>
            </a:xfrm>
            <a:prstGeom prst="flowChartProcess">
              <a:avLst/>
            </a:prstGeom>
            <a:ln/>
            <a:scene3d>
              <a:camera prst="orthographicFront">
                <a:rot lat="1800000" lon="1800000" rev="0"/>
              </a:camera>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ctr"/>
              <a:endParaRPr lang="hu-HU" sz="2400" dirty="0" smtClean="0">
                <a:solidFill>
                  <a:schemeClr val="bg1"/>
                </a:solidFill>
              </a:endParaRPr>
            </a:p>
          </p:txBody>
        </p:sp>
        <p:sp>
          <p:nvSpPr>
            <p:cNvPr id="19" name="Lekerekített téglalap 18"/>
            <p:cNvSpPr/>
            <p:nvPr/>
          </p:nvSpPr>
          <p:spPr>
            <a:xfrm>
              <a:off x="7358082" y="5429264"/>
              <a:ext cx="571504" cy="285752"/>
            </a:xfrm>
            <a:prstGeom prst="roundRect">
              <a:avLst/>
            </a:prstGeom>
            <a:solidFill>
              <a:schemeClr val="accent5">
                <a:lumMod val="40000"/>
                <a:lumOff val="60000"/>
              </a:schemeClr>
            </a:solidFill>
            <a:ln w="38100">
              <a:noFill/>
            </a:ln>
            <a:effectLst>
              <a:outerShdw blurRad="50800" dist="38100" dir="2700000" algn="tl" rotWithShape="0">
                <a:prstClr val="black">
                  <a:alpha val="40000"/>
                </a:prstClr>
              </a:outerShdw>
            </a:effectLst>
            <a:scene3d>
              <a:camera prst="orthographicFront">
                <a:rot lat="2378151" lon="15166023" rev="15334613"/>
              </a:camera>
              <a:lightRig rig="threePt" dir="t"/>
            </a:scene3d>
            <a:sp3d extrusionH="177800">
              <a:extrusionClr>
                <a:schemeClr val="accent5">
                  <a:lumMod val="40000"/>
                  <a:lumOff val="60000"/>
                </a:schemeClr>
              </a:extrusionClr>
              <a:contourClr>
                <a:schemeClr val="accent5">
                  <a:lumMod val="40000"/>
                  <a:lumOff val="60000"/>
                </a:schemeClr>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20" name="Szabadkézi sokszög 19"/>
            <p:cNvSpPr/>
            <p:nvPr/>
          </p:nvSpPr>
          <p:spPr>
            <a:xfrm>
              <a:off x="6671676" y="5500702"/>
              <a:ext cx="819736" cy="609010"/>
            </a:xfrm>
            <a:custGeom>
              <a:avLst/>
              <a:gdLst>
                <a:gd name="connsiteX0" fmla="*/ 916432 w 916432"/>
                <a:gd name="connsiteY0" fmla="*/ 105664 h 666496"/>
                <a:gd name="connsiteX1" fmla="*/ 111760 w 916432"/>
                <a:gd name="connsiteY1" fmla="*/ 93472 h 666496"/>
                <a:gd name="connsiteX2" fmla="*/ 245872 w 916432"/>
                <a:gd name="connsiteY2" fmla="*/ 666496 h 666496"/>
                <a:gd name="connsiteX3" fmla="*/ 245872 w 916432"/>
                <a:gd name="connsiteY3" fmla="*/ 666496 h 666496"/>
                <a:gd name="connsiteX0" fmla="*/ 773588 w 773588"/>
                <a:gd name="connsiteY0" fmla="*/ 52832 h 613664"/>
                <a:gd name="connsiteX1" fmla="*/ 111760 w 773588"/>
                <a:gd name="connsiteY1" fmla="*/ 326368 h 613664"/>
                <a:gd name="connsiteX2" fmla="*/ 103028 w 773588"/>
                <a:gd name="connsiteY2" fmla="*/ 613664 h 613664"/>
                <a:gd name="connsiteX3" fmla="*/ 103028 w 773588"/>
                <a:gd name="connsiteY3" fmla="*/ 613664 h 613664"/>
                <a:gd name="connsiteX0" fmla="*/ 773588 w 773588"/>
                <a:gd name="connsiteY0" fmla="*/ 52832 h 613664"/>
                <a:gd name="connsiteX1" fmla="*/ 111760 w 773588"/>
                <a:gd name="connsiteY1" fmla="*/ 326368 h 613664"/>
                <a:gd name="connsiteX2" fmla="*/ 103028 w 773588"/>
                <a:gd name="connsiteY2" fmla="*/ 613664 h 613664"/>
                <a:gd name="connsiteX3" fmla="*/ 745938 w 773588"/>
                <a:gd name="connsiteY3" fmla="*/ 613664 h 613664"/>
                <a:gd name="connsiteX0" fmla="*/ 773588 w 796981"/>
                <a:gd name="connsiteY0" fmla="*/ 52832 h 613664"/>
                <a:gd name="connsiteX1" fmla="*/ 111760 w 796981"/>
                <a:gd name="connsiteY1" fmla="*/ 326368 h 613664"/>
                <a:gd name="connsiteX2" fmla="*/ 103028 w 796981"/>
                <a:gd name="connsiteY2" fmla="*/ 613664 h 613664"/>
                <a:gd name="connsiteX3" fmla="*/ 745938 w 796981"/>
                <a:gd name="connsiteY3" fmla="*/ 613664 h 613664"/>
                <a:gd name="connsiteX0" fmla="*/ 773588 w 773588"/>
                <a:gd name="connsiteY0" fmla="*/ 52832 h 613664"/>
                <a:gd name="connsiteX1" fmla="*/ 111760 w 773588"/>
                <a:gd name="connsiteY1" fmla="*/ 326368 h 613664"/>
                <a:gd name="connsiteX2" fmla="*/ 103028 w 773588"/>
                <a:gd name="connsiteY2" fmla="*/ 613664 h 613664"/>
                <a:gd name="connsiteX0" fmla="*/ 773588 w 773588"/>
                <a:gd name="connsiteY0" fmla="*/ 52832 h 613664"/>
                <a:gd name="connsiteX1" fmla="*/ 111760 w 773588"/>
                <a:gd name="connsiteY1" fmla="*/ 326368 h 613664"/>
                <a:gd name="connsiteX2" fmla="*/ 103028 w 773588"/>
                <a:gd name="connsiteY2" fmla="*/ 613664 h 613664"/>
                <a:gd name="connsiteX0" fmla="*/ 773588 w 773588"/>
                <a:gd name="connsiteY0" fmla="*/ 0 h 560832"/>
                <a:gd name="connsiteX1" fmla="*/ 111760 w 773588"/>
                <a:gd name="connsiteY1" fmla="*/ 273536 h 560832"/>
                <a:gd name="connsiteX2" fmla="*/ 103028 w 773588"/>
                <a:gd name="connsiteY2" fmla="*/ 560832 h 560832"/>
                <a:gd name="connsiteX0" fmla="*/ 773588 w 773588"/>
                <a:gd name="connsiteY0" fmla="*/ 0 h 560832"/>
                <a:gd name="connsiteX1" fmla="*/ 111760 w 773588"/>
                <a:gd name="connsiteY1" fmla="*/ 273536 h 560832"/>
                <a:gd name="connsiteX2" fmla="*/ 103028 w 773588"/>
                <a:gd name="connsiteY2" fmla="*/ 560832 h 560832"/>
                <a:gd name="connsiteX0" fmla="*/ 704834 w 704834"/>
                <a:gd name="connsiteY0" fmla="*/ 0 h 560832"/>
                <a:gd name="connsiteX1" fmla="*/ 43006 w 704834"/>
                <a:gd name="connsiteY1" fmla="*/ 273536 h 560832"/>
                <a:gd name="connsiteX2" fmla="*/ 34274 w 704834"/>
                <a:gd name="connsiteY2" fmla="*/ 560832 h 560832"/>
                <a:gd name="connsiteX0" fmla="*/ 761428 w 761428"/>
                <a:gd name="connsiteY0" fmla="*/ 0 h 560832"/>
                <a:gd name="connsiteX1" fmla="*/ 99600 w 761428"/>
                <a:gd name="connsiteY1" fmla="*/ 273536 h 560832"/>
                <a:gd name="connsiteX2" fmla="*/ 90868 w 761428"/>
                <a:gd name="connsiteY2" fmla="*/ 560832 h 560832"/>
                <a:gd name="connsiteX0" fmla="*/ 819736 w 819736"/>
                <a:gd name="connsiteY0" fmla="*/ 0 h 560832"/>
                <a:gd name="connsiteX1" fmla="*/ 157908 w 819736"/>
                <a:gd name="connsiteY1" fmla="*/ 273536 h 560832"/>
                <a:gd name="connsiteX2" fmla="*/ 149176 w 819736"/>
                <a:gd name="connsiteY2" fmla="*/ 560832 h 560832"/>
                <a:gd name="connsiteX0" fmla="*/ 819736 w 819736"/>
                <a:gd name="connsiteY0" fmla="*/ 0 h 609010"/>
                <a:gd name="connsiteX1" fmla="*/ 157908 w 819736"/>
                <a:gd name="connsiteY1" fmla="*/ 273536 h 609010"/>
                <a:gd name="connsiteX2" fmla="*/ 57720 w 819736"/>
                <a:gd name="connsiteY2" fmla="*/ 609010 h 609010"/>
              </a:gdLst>
              <a:ahLst/>
              <a:cxnLst>
                <a:cxn ang="0">
                  <a:pos x="connsiteX0" y="connsiteY0"/>
                </a:cxn>
                <a:cxn ang="0">
                  <a:pos x="connsiteX1" y="connsiteY1"/>
                </a:cxn>
                <a:cxn ang="0">
                  <a:pos x="connsiteX2" y="connsiteY2"/>
                </a:cxn>
              </a:cxnLst>
              <a:rect l="l" t="t" r="r" b="b"/>
              <a:pathLst>
                <a:path w="819736" h="609010">
                  <a:moveTo>
                    <a:pt x="819736" y="0"/>
                  </a:moveTo>
                  <a:cubicBezTo>
                    <a:pt x="358960" y="103554"/>
                    <a:pt x="319180" y="109944"/>
                    <a:pt x="157908" y="273536"/>
                  </a:cubicBezTo>
                  <a:cubicBezTo>
                    <a:pt x="0" y="454204"/>
                    <a:pt x="59175" y="561127"/>
                    <a:pt x="57720" y="609010"/>
                  </a:cubicBezTo>
                </a:path>
              </a:pathLst>
            </a:custGeom>
            <a:ln w="50800">
              <a:solidFill>
                <a:schemeClr val="accent5">
                  <a:lumMod val="40000"/>
                  <a:lumOff val="60000"/>
                </a:schemeClr>
              </a:solidFill>
            </a:ln>
            <a:scene3d>
              <a:camera prst="orthographicFront">
                <a:rot lat="21299999" lon="1500000" rev="0"/>
              </a:camera>
              <a:lightRig rig="threePt" dir="t"/>
            </a:scene3d>
            <a:sp3d extrusionH="50800">
              <a:bevelT/>
              <a:bevelB/>
            </a:sp3d>
          </p:spPr>
          <p:style>
            <a:lnRef idx="3">
              <a:schemeClr val="accent5"/>
            </a:lnRef>
            <a:fillRef idx="0">
              <a:schemeClr val="accent5"/>
            </a:fillRef>
            <a:effectRef idx="2">
              <a:schemeClr val="accent5"/>
            </a:effectRef>
            <a:fontRef idx="minor">
              <a:schemeClr val="tx1"/>
            </a:fontRef>
          </p:style>
          <p:txBody>
            <a:bodyPr rtlCol="0" anchor="ctr"/>
            <a:lstStyle/>
            <a:p>
              <a:pPr algn="ctr"/>
              <a:endParaRPr lang="hu-HU"/>
            </a:p>
          </p:txBody>
        </p:sp>
      </p:grpSp>
      <p:sp>
        <p:nvSpPr>
          <p:cNvPr id="26" name="Dia számának helye 25"/>
          <p:cNvSpPr>
            <a:spLocks noGrp="1"/>
          </p:cNvSpPr>
          <p:nvPr>
            <p:ph type="sldNum" sz="quarter" idx="5"/>
          </p:nvPr>
        </p:nvSpPr>
        <p:spPr/>
        <p:txBody>
          <a:bodyPr/>
          <a:lstStyle/>
          <a:p>
            <a:fld id="{3D86C690-4F62-4AFC-8745-06DC9BF07935}" type="slidenum">
              <a:rPr lang="hu-HU" smtClean="0"/>
              <a:pPr/>
              <a:t>9</a:t>
            </a:fld>
            <a:endParaRPr lang="hu-H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me_ftsrg_hun_micskei_v7">
  <a:themeElements>
    <a:clrScheme name="ftsrg-scheme">
      <a:dk1>
        <a:srgbClr val="000000"/>
      </a:dk1>
      <a:lt1>
        <a:srgbClr val="FFFFFF"/>
      </a:lt1>
      <a:dk2>
        <a:srgbClr val="621E0F"/>
      </a:dk2>
      <a:lt2>
        <a:srgbClr val="FFFFFF"/>
      </a:lt2>
      <a:accent1>
        <a:srgbClr val="F9DD2F"/>
      </a:accent1>
      <a:accent2>
        <a:srgbClr val="E67300"/>
      </a:accent2>
      <a:accent3>
        <a:srgbClr val="007D00"/>
      </a:accent3>
      <a:accent4>
        <a:srgbClr val="762536"/>
      </a:accent4>
      <a:accent5>
        <a:srgbClr val="2B56CF"/>
      </a:accent5>
      <a:accent6>
        <a:srgbClr val="929598"/>
      </a:accent6>
      <a:hlink>
        <a:srgbClr val="0038AE"/>
      </a:hlink>
      <a:folHlink>
        <a:srgbClr val="0038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83A55"/>
        </a:solidFill>
        <a:ln w="38100">
          <a:solidFill>
            <a:schemeClr val="tx1"/>
          </a:solidFill>
        </a:ln>
        <a:effectLst>
          <a:outerShdw blurRad="50800" dist="38100" dir="2700000" algn="tl" rotWithShape="0">
            <a:prstClr val="black">
              <a:alpha val="40000"/>
            </a:prstClr>
          </a:outerShdw>
        </a:effectLst>
      </a:spPr>
      <a:bodyPr rtlCol="0" anchor="ctr"/>
      <a:lstStyle>
        <a:defPPr algn="ctr">
          <a:defRPr sz="2400" dirty="0" smtClean="0">
            <a:solidFill>
              <a:schemeClr val="bg1"/>
            </a:solidFill>
          </a:defRPr>
        </a:defPPr>
      </a:lstStyle>
      <a:style>
        <a:lnRef idx="2">
          <a:schemeClr val="accent4">
            <a:shade val="50000"/>
          </a:schemeClr>
        </a:lnRef>
        <a:fillRef idx="1">
          <a:schemeClr val="accent4"/>
        </a:fillRef>
        <a:effectRef idx="0">
          <a:schemeClr val="accent4"/>
        </a:effectRef>
        <a:fontRef idx="minor">
          <a:schemeClr val="lt1"/>
        </a:fontRef>
      </a:style>
    </a:spDef>
  </a:objectDefaults>
  <a:extraClrSchemeLst>
    <a:extraClrScheme>
      <a:clrScheme name="ftsrg-scheme">
        <a:dk1>
          <a:srgbClr val="000000"/>
        </a:dk1>
        <a:lt1>
          <a:srgbClr val="FFFFFF"/>
        </a:lt1>
        <a:dk2>
          <a:srgbClr val="621E0F"/>
        </a:dk2>
        <a:lt2>
          <a:srgbClr val="FFFFFF"/>
        </a:lt2>
        <a:accent1>
          <a:srgbClr val="F9DD2F"/>
        </a:accent1>
        <a:accent2>
          <a:srgbClr val="E67300"/>
        </a:accent2>
        <a:accent3>
          <a:srgbClr val="007D00"/>
        </a:accent3>
        <a:accent4>
          <a:srgbClr val="762536"/>
        </a:accent4>
        <a:accent5>
          <a:srgbClr val="2B56CF"/>
        </a:accent5>
        <a:accent6>
          <a:srgbClr val="929598"/>
        </a:accent6>
        <a:hlink>
          <a:srgbClr val="0038AE"/>
        </a:hlink>
        <a:folHlink>
          <a:srgbClr val="0038AE"/>
        </a:folHlink>
      </a:clrScheme>
    </a:extraClrScheme>
    <a:extraClrScheme>
      <a:clrScheme name="ftsrg-scheme2">
        <a:dk1>
          <a:srgbClr val="000000"/>
        </a:dk1>
        <a:lt1>
          <a:srgbClr val="FFFFFF"/>
        </a:lt1>
        <a:dk2>
          <a:srgbClr val="0099FF"/>
        </a:dk2>
        <a:lt2>
          <a:srgbClr val="FFFF99"/>
        </a:lt2>
        <a:accent1>
          <a:srgbClr val="762536"/>
        </a:accent1>
        <a:accent2>
          <a:srgbClr val="81511D"/>
        </a:accent2>
        <a:accent3>
          <a:srgbClr val="48662C"/>
        </a:accent3>
        <a:accent4>
          <a:srgbClr val="134C59"/>
        </a:accent4>
        <a:accent5>
          <a:srgbClr val="5A2565"/>
        </a:accent5>
        <a:accent6>
          <a:srgbClr val="5A5A5A"/>
        </a:accent6>
        <a:hlink>
          <a:srgbClr val="002060"/>
        </a:hlink>
        <a:folHlink>
          <a:srgbClr val="002060"/>
        </a:folHlink>
      </a:clrScheme>
    </a:extraClrScheme>
    <a:extraClrScheme>
      <a:clrScheme name="SAF-color-scheme">
        <a:dk1>
          <a:srgbClr val="000000"/>
        </a:dk1>
        <a:lt1>
          <a:srgbClr val="FFFFFF"/>
        </a:lt1>
        <a:dk2>
          <a:srgbClr val="000000"/>
        </a:dk2>
        <a:lt2>
          <a:srgbClr val="FFFFFF"/>
        </a:lt2>
        <a:accent1>
          <a:srgbClr val="FF3300"/>
        </a:accent1>
        <a:accent2>
          <a:srgbClr val="00B686"/>
        </a:accent2>
        <a:accent3>
          <a:srgbClr val="FFCC00"/>
        </a:accent3>
        <a:accent4>
          <a:srgbClr val="000000"/>
        </a:accent4>
        <a:accent5>
          <a:srgbClr val="FFADAA"/>
        </a:accent5>
        <a:accent6>
          <a:srgbClr val="0098CE"/>
        </a:accent6>
        <a:hlink>
          <a:srgbClr val="0098CE"/>
        </a:hlink>
        <a:folHlink>
          <a:srgbClr val="FFCC00"/>
        </a:folHlink>
      </a:clrScheme>
    </a:extraClrScheme>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5532</TotalTime>
  <Words>2173</Words>
  <Application>Microsoft Office PowerPoint</Application>
  <PresentationFormat>Diavetítés a képernyőre (4:3 oldalarány)</PresentationFormat>
  <Paragraphs>427</Paragraphs>
  <Slides>33</Slides>
  <Notes>33</Notes>
  <HiddenSlides>0</HiddenSlides>
  <MMClips>0</MMClips>
  <ScaleCrop>false</ScaleCrop>
  <HeadingPairs>
    <vt:vector size="4" baseType="variant">
      <vt:variant>
        <vt:lpstr>Téma</vt:lpstr>
      </vt:variant>
      <vt:variant>
        <vt:i4>1</vt:i4>
      </vt:variant>
      <vt:variant>
        <vt:lpstr>Diacímek</vt:lpstr>
      </vt:variant>
      <vt:variant>
        <vt:i4>33</vt:i4>
      </vt:variant>
    </vt:vector>
  </HeadingPairs>
  <TitlesOfParts>
    <vt:vector size="34" baseType="lpstr">
      <vt:lpstr>bme_ftsrg_hun_micskei_v7</vt:lpstr>
      <vt:lpstr>Bevezető,  Virtualizációs technológiák áttekintése</vt:lpstr>
      <vt:lpstr>Bemutatkozás – előadók</vt:lpstr>
      <vt:lpstr>Bemutatkozás – kutatócsoport</vt:lpstr>
      <vt:lpstr>Bemutatkozás – virtualizácó </vt:lpstr>
      <vt:lpstr>Virtualizációs technológiák és alkalmazásaik</vt:lpstr>
      <vt:lpstr>Követelmények</vt:lpstr>
      <vt:lpstr>Követelmények</vt:lpstr>
      <vt:lpstr>Tartalom</vt:lpstr>
      <vt:lpstr>A félév menete</vt:lpstr>
      <vt:lpstr>A félév menete</vt:lpstr>
      <vt:lpstr>A félév menete</vt:lpstr>
      <vt:lpstr>A félév menete</vt:lpstr>
      <vt:lpstr>Tartalom</vt:lpstr>
      <vt:lpstr>Mi is az a virtualizáció?</vt:lpstr>
      <vt:lpstr>Mi micsoda a virtualizáció világában?</vt:lpstr>
      <vt:lpstr>Mit csinál az operációs rendszer?</vt:lpstr>
      <vt:lpstr>Mit csinál az operációs rendszer?</vt:lpstr>
      <vt:lpstr>Rétegek közötti interfészek</vt:lpstr>
      <vt:lpstr>Rétegek közötti interfészek</vt:lpstr>
      <vt:lpstr>Rétegek közötti interfészek</vt:lpstr>
      <vt:lpstr>Rétegek közötti interfészek</vt:lpstr>
      <vt:lpstr>A virtualizáció különböző fajtái</vt:lpstr>
      <vt:lpstr>Platform virtualizáció</vt:lpstr>
      <vt:lpstr>Mire lesz ez jó nekünk?</vt:lpstr>
      <vt:lpstr>Mire lesz ez jó nekünk?</vt:lpstr>
      <vt:lpstr>Mire lesz ez jó nekünk?</vt:lpstr>
      <vt:lpstr>Mire lesz ez jó nekünk?</vt:lpstr>
      <vt:lpstr>Mire lesz ez jó nekünk – alkalmazási területek</vt:lpstr>
      <vt:lpstr>Mire lesz ez jó nekünk – alkalmazási területek</vt:lpstr>
      <vt:lpstr>Történeti áttekintés (részlet) </vt:lpstr>
      <vt:lpstr>PowerPoint bemutató</vt:lpstr>
      <vt:lpstr>További információ</vt:lpstr>
      <vt:lpstr>Összefoglalás</vt:lpstr>
    </vt:vector>
  </TitlesOfParts>
  <Company>Budapesti Műszaki és Gazdaságtudományi Egyetem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Micskei Zoltán</dc:creator>
  <cp:lastModifiedBy>Micskei Zoltán</cp:lastModifiedBy>
  <cp:revision>95</cp:revision>
  <dcterms:created xsi:type="dcterms:W3CDTF">2009-01-28T13:20:49Z</dcterms:created>
  <dcterms:modified xsi:type="dcterms:W3CDTF">2011-09-08T12:47:19Z</dcterms:modified>
</cp:coreProperties>
</file>