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6" r:id="rId2"/>
    <p:sldId id="427" r:id="rId3"/>
    <p:sldId id="428" r:id="rId4"/>
    <p:sldId id="429" r:id="rId5"/>
    <p:sldId id="430" r:id="rId6"/>
    <p:sldId id="431" r:id="rId7"/>
    <p:sldId id="433" r:id="rId8"/>
    <p:sldId id="432" r:id="rId9"/>
    <p:sldId id="393" r:id="rId1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29" autoAdjust="0"/>
  </p:normalViewPr>
  <p:slideViewPr>
    <p:cSldViewPr>
      <p:cViewPr varScale="1">
        <p:scale>
          <a:sx n="103" d="100"/>
          <a:sy n="10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26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D686F69C-62C4-4248-BC49-0B75DE1C544D}" type="datetimeFigureOut">
              <a:rPr lang="hu-HU" smtClean="0"/>
              <a:pPr/>
              <a:t>2013.10.15.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CD0E4AE5-4DC3-41DC-AB9D-5CB1EEE58A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379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2B2D4CF-7E0B-4DAE-A87C-C1F6FC9C56E1}" type="datetimeFigureOut">
              <a:rPr lang="hu-HU" smtClean="0"/>
              <a:pPr/>
              <a:t>2013.10.15.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238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17414" y="142830"/>
            <a:ext cx="1668429" cy="720000"/>
          </a:xfrm>
        </p:spPr>
        <p:txBody>
          <a:bodyPr anchor="ctr">
            <a:noAutofit/>
          </a:bodyPr>
          <a:lstStyle>
            <a:lvl1pPr algn="l">
              <a:defRPr sz="4000" b="1"/>
            </a:lvl1pPr>
          </a:lstStyle>
          <a:p>
            <a:r>
              <a:rPr lang="hu-HU" dirty="0" smtClean="0"/>
              <a:t>DEMO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82765" y="142830"/>
            <a:ext cx="7207308" cy="720000"/>
          </a:xfrm>
          <a:ln>
            <a:solidFill>
              <a:srgbClr val="000000"/>
            </a:solidFill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kocsis@mit.bm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doc/contrib/Solymosi-Rjegyzet.pdf" TargetMode="External"/><Relationship Id="rId2" Type="http://schemas.openxmlformats.org/officeDocument/2006/relationships/hyperlink" Target="http://r4stats.com/articles/popular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.unideb.hu/~jeszy/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R</a:t>
            </a:r>
            <a:endParaRPr lang="en-US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838749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„Big Data” elemzési módszerek</a:t>
            </a:r>
          </a:p>
          <a:p>
            <a:endParaRPr lang="hu-HU" dirty="0" smtClean="0"/>
          </a:p>
          <a:p>
            <a:r>
              <a:rPr lang="hu-HU" dirty="0" smtClean="0"/>
              <a:t>Kocsis Imre</a:t>
            </a:r>
          </a:p>
          <a:p>
            <a:r>
              <a:rPr lang="hu-HU" dirty="0" err="1" smtClean="0">
                <a:hlinkClick r:id="rId2"/>
              </a:rPr>
              <a:t>ikocsis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mit.bme.hu</a:t>
            </a:r>
            <a:r>
              <a:rPr lang="hu-HU" dirty="0" smtClean="0"/>
              <a:t> </a:t>
            </a:r>
          </a:p>
          <a:p>
            <a:r>
              <a:rPr lang="hu-HU" dirty="0" smtClean="0"/>
              <a:t>2013.10.02.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Az S nyelv „GNU verziója”</a:t>
            </a:r>
          </a:p>
          <a:p>
            <a:pPr lvl="1"/>
            <a:r>
              <a:rPr lang="hu-HU" dirty="0" smtClean="0"/>
              <a:t>Környezet és nyelv egyben</a:t>
            </a:r>
          </a:p>
          <a:p>
            <a:endParaRPr lang="hu-HU" dirty="0"/>
          </a:p>
          <a:p>
            <a:r>
              <a:rPr lang="hu-HU" dirty="0" smtClean="0"/>
              <a:t>Statisztikai számítások és grafika</a:t>
            </a:r>
          </a:p>
          <a:p>
            <a:endParaRPr lang="hu-HU" dirty="0"/>
          </a:p>
          <a:p>
            <a:r>
              <a:rPr lang="hu-HU" dirty="0" smtClean="0"/>
              <a:t>Nem csak ingyenes; </a:t>
            </a:r>
            <a:r>
              <a:rPr lang="hu-HU" i="1" dirty="0" smtClean="0"/>
              <a:t>nyílt</a:t>
            </a:r>
            <a:r>
              <a:rPr lang="hu-HU" dirty="0" smtClean="0"/>
              <a:t> is</a:t>
            </a:r>
          </a:p>
          <a:p>
            <a:endParaRPr lang="hu-HU" dirty="0"/>
          </a:p>
          <a:p>
            <a:r>
              <a:rPr lang="hu-HU" dirty="0" smtClean="0"/>
              <a:t>Hatékonyság: „kihívás” C/</a:t>
            </a:r>
            <a:r>
              <a:rPr lang="hu-HU" dirty="0" err="1" smtClean="0"/>
              <a:t>C</a:t>
            </a:r>
            <a:r>
              <a:rPr lang="hu-HU" dirty="0" smtClean="0"/>
              <a:t>++/</a:t>
            </a:r>
            <a:r>
              <a:rPr lang="hu-HU" dirty="0" err="1" smtClean="0"/>
              <a:t>FORTRAN-ba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Egyre inkább „</a:t>
            </a:r>
            <a:r>
              <a:rPr lang="hu-HU" dirty="0" err="1" smtClean="0"/>
              <a:t>lingua</a:t>
            </a:r>
            <a:r>
              <a:rPr lang="hu-HU" dirty="0" smtClean="0"/>
              <a:t> franca”, ha adatot kell elemezni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4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1"/>
            <a:ext cx="8064896" cy="551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23528" y="5912022"/>
            <a:ext cx="92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Forrás: [1]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802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6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 konzol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71" y="980728"/>
            <a:ext cx="2076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70580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107504" y="5660416"/>
            <a:ext cx="1440160" cy="75640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6024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RStudio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712"/>
            <a:ext cx="9068567" cy="54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kerekített téglalap feliratnak 3"/>
          <p:cNvSpPr/>
          <p:nvPr/>
        </p:nvSpPr>
        <p:spPr>
          <a:xfrm>
            <a:off x="1763688" y="1916832"/>
            <a:ext cx="2971754" cy="612648"/>
          </a:xfrm>
          <a:prstGeom prst="wedgeRoundRectCallout">
            <a:avLst>
              <a:gd name="adj1" fmla="val -76852"/>
              <a:gd name="adj2" fmla="val -9579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Parancsállományok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1835696" y="3068960"/>
            <a:ext cx="2971754" cy="612648"/>
          </a:xfrm>
          <a:prstGeom prst="wedgeRoundRectCallout">
            <a:avLst>
              <a:gd name="adj1" fmla="val -65663"/>
              <a:gd name="adj2" fmla="val 15748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Interaktív konzol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4644008" y="4581128"/>
            <a:ext cx="2971754" cy="612648"/>
          </a:xfrm>
          <a:prstGeom prst="wedgeRoundRectCallout">
            <a:avLst>
              <a:gd name="adj1" fmla="val 22295"/>
              <a:gd name="adj2" fmla="val -2390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„</a:t>
            </a:r>
            <a:r>
              <a:rPr lang="hu-HU" sz="2400" dirty="0" err="1" smtClean="0">
                <a:solidFill>
                  <a:schemeClr val="bg1"/>
                </a:solidFill>
              </a:rPr>
              <a:t>workspace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4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Interaktív bevezetés az R nyelvbe és környezetbe példákon keresztül</a:t>
            </a:r>
          </a:p>
          <a:p>
            <a:endParaRPr lang="hu-HU" dirty="0"/>
          </a:p>
          <a:p>
            <a:r>
              <a:rPr lang="hu-HU" dirty="0" smtClean="0"/>
              <a:t>Lásd: </a:t>
            </a:r>
            <a:r>
              <a:rPr lang="hu-HU" dirty="0" err="1" smtClean="0"/>
              <a:t>Rintro.R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Induláshoz javasolt: [2] és [3]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Ismerkedés az R-rel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6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typeof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175" y="1484784"/>
            <a:ext cx="622315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23528" y="5912022"/>
            <a:ext cx="92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Forrás: [2]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08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[1] </a:t>
            </a:r>
            <a:r>
              <a:rPr lang="en-US" dirty="0">
                <a:hlinkClick r:id="rId2"/>
              </a:rPr>
              <a:t>http://r4stats.com/articles/popularity</a:t>
            </a:r>
            <a:r>
              <a:rPr lang="en-US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 smtClean="0"/>
              <a:t>[2]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cran.r-project.org/doc/contrib/Solymosi-Rjegyzet.pdf</a:t>
            </a:r>
            <a:endParaRPr lang="hu-HU" dirty="0" smtClean="0"/>
          </a:p>
          <a:p>
            <a:r>
              <a:rPr lang="hu-HU" dirty="0" smtClean="0"/>
              <a:t>[3] </a:t>
            </a:r>
            <a:r>
              <a:rPr lang="en-US" dirty="0">
                <a:hlinkClick r:id="rId4"/>
              </a:rPr>
              <a:t>http://www.inf.unideb.hu/~jeszy/R</a:t>
            </a:r>
            <a:r>
              <a:rPr lang="en-US" dirty="0" smtClean="0">
                <a:hlinkClick r:id="rId4"/>
              </a:rPr>
              <a:t>/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92214171"/>
      </p:ext>
    </p:extLst>
  </p:cSld>
  <p:clrMapOvr>
    <a:masterClrMapping/>
  </p:clrMapOvr>
</p:sld>
</file>

<file path=ppt/theme/theme1.xml><?xml version="1.0" encoding="utf-8"?>
<a:theme xmlns:a="http://schemas.openxmlformats.org/drawingml/2006/main" name="bme_ftsrg_hun_micskeiz_new_v6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bme_ftsrg_hun_micskeiz_new_v6</Template>
  <TotalTime>0</TotalTime>
  <Words>121</Words>
  <Application>Microsoft Office PowerPoint</Application>
  <PresentationFormat>Diavetítés a képernyőre (4:3 oldalarány)</PresentationFormat>
  <Paragraphs>36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bme_ftsrg_hun_micskeiz_new_v6</vt:lpstr>
      <vt:lpstr>R</vt:lpstr>
      <vt:lpstr>R</vt:lpstr>
      <vt:lpstr>PowerPoint bemutató</vt:lpstr>
      <vt:lpstr>PowerPoint bemutató</vt:lpstr>
      <vt:lpstr>R konzol</vt:lpstr>
      <vt:lpstr>RStudio</vt:lpstr>
      <vt:lpstr>PowerPoint bemutató</vt:lpstr>
      <vt:lpstr>typeof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2009-02-12T09:01:42Z</dcterms:created>
  <dcterms:modified xsi:type="dcterms:W3CDTF">2013-10-15T15:29:16Z</dcterms:modified>
</cp:coreProperties>
</file>