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316" r:id="rId3"/>
    <p:sldId id="317" r:id="rId4"/>
    <p:sldId id="319" r:id="rId5"/>
    <p:sldId id="321" r:id="rId6"/>
    <p:sldId id="322" r:id="rId7"/>
    <p:sldId id="318" r:id="rId8"/>
    <p:sldId id="331" r:id="rId9"/>
    <p:sldId id="343" r:id="rId10"/>
    <p:sldId id="332" r:id="rId11"/>
    <p:sldId id="323" r:id="rId12"/>
    <p:sldId id="330" r:id="rId13"/>
    <p:sldId id="326" r:id="rId14"/>
  </p:sldIdLst>
  <p:sldSz cx="9144000" cy="6858000" type="screen4x3"/>
  <p:notesSz cx="9926638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8228" autoAdjust="0"/>
  </p:normalViewPr>
  <p:slideViewPr>
    <p:cSldViewPr>
      <p:cViewPr varScale="1">
        <p:scale>
          <a:sx n="80" d="100"/>
          <a:sy n="80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37225-24C2-467E-9F35-8F832860BA4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7BD7-0A79-48E2-8454-89D2881B3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1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2015. 11. 09.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9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Mapper: általában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chunkok</a:t>
            </a:r>
            <a:r>
              <a:rPr lang="hu-HU" baseline="0" dirty="0" smtClean="0"/>
              <a:t> egymás után következő darabkák: a random </a:t>
            </a:r>
            <a:r>
              <a:rPr lang="hu-HU" baseline="0" dirty="0" err="1" smtClean="0"/>
              <a:t>accesst</a:t>
            </a:r>
            <a:r>
              <a:rPr lang="hu-HU" baseline="0" dirty="0" smtClean="0"/>
              <a:t> elkerülendő hagyjuk, hogy szekvenciálisan olvassuk fel az adatokat</a:t>
            </a:r>
          </a:p>
          <a:p>
            <a:r>
              <a:rPr lang="hu-HU" baseline="0" dirty="0" err="1" smtClean="0"/>
              <a:t>Reducer</a:t>
            </a:r>
            <a:r>
              <a:rPr lang="hu-HU" baseline="0" dirty="0" smtClean="0"/>
              <a:t>: sehol nem garantált, hogy ő adott kulcsokat kap majd meg, emiatt semmilyen sorrendezést nem feltételezhetünk</a:t>
            </a:r>
          </a:p>
          <a:p>
            <a:r>
              <a:rPr lang="hu-HU" baseline="0" dirty="0" smtClean="0"/>
              <a:t>A köztes kulcs-érték párok sehol nincsenek </a:t>
            </a:r>
            <a:r>
              <a:rPr lang="hu-HU" baseline="0" dirty="0" err="1" smtClean="0"/>
              <a:t>perzisztensen</a:t>
            </a:r>
            <a:r>
              <a:rPr lang="hu-HU" baseline="0" dirty="0" smtClean="0"/>
              <a:t> eltárolva, az output viszont igen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9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150" y="5341651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646F-D7F7-4DB4-AF92-024B25547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83794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CBD-29C5-4DF8-951A-7837D0FB1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419441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kocsis@mit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RHadoop (rmr2)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3140969"/>
            <a:ext cx="6400800" cy="208823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„Big Data” elemzési módszerek</a:t>
            </a:r>
          </a:p>
          <a:p>
            <a:endParaRPr lang="hu-HU" dirty="0" smtClean="0"/>
          </a:p>
          <a:p>
            <a:r>
              <a:rPr lang="hu-HU" dirty="0" smtClean="0"/>
              <a:t>Kocsis Imre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ikocsis@mit.bme.hu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201</a:t>
            </a:r>
            <a:r>
              <a:rPr lang="en-US" dirty="0" smtClean="0"/>
              <a:t>5</a:t>
            </a:r>
            <a:r>
              <a:rPr lang="hu-HU" dirty="0" smtClean="0"/>
              <a:t>. </a:t>
            </a:r>
            <a:r>
              <a:rPr lang="en-US" dirty="0" smtClean="0"/>
              <a:t>10</a:t>
            </a:r>
            <a:r>
              <a:rPr lang="hu-HU" dirty="0" smtClean="0"/>
              <a:t>. </a:t>
            </a:r>
            <a:r>
              <a:rPr lang="en-US" smtClean="0"/>
              <a:t>07</a:t>
            </a:r>
            <a:r>
              <a:rPr lang="hu-HU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Input/output </a:t>
            </a:r>
            <a:r>
              <a:rPr lang="hu-HU" dirty="0" err="1" smtClean="0"/>
              <a:t>format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68760"/>
            <a:ext cx="8858312" cy="5117793"/>
          </a:xfrm>
        </p:spPr>
        <p:txBody>
          <a:bodyPr/>
          <a:lstStyle/>
          <a:p>
            <a:r>
              <a:rPr lang="hu-HU" dirty="0" smtClean="0"/>
              <a:t>text</a:t>
            </a:r>
          </a:p>
          <a:p>
            <a:r>
              <a:rPr lang="hu-HU" dirty="0" err="1" smtClean="0"/>
              <a:t>json</a:t>
            </a:r>
            <a:endParaRPr lang="hu-HU" dirty="0" smtClean="0"/>
          </a:p>
          <a:p>
            <a:r>
              <a:rPr lang="hu-HU" dirty="0" err="1" smtClean="0"/>
              <a:t>csv</a:t>
            </a:r>
            <a:endParaRPr lang="hu-HU" dirty="0" smtClean="0"/>
          </a:p>
          <a:p>
            <a:r>
              <a:rPr lang="hu-HU" dirty="0" err="1" smtClean="0"/>
              <a:t>native</a:t>
            </a:r>
            <a:r>
              <a:rPr lang="hu-HU" dirty="0" smtClean="0"/>
              <a:t> (R sorosítás)</a:t>
            </a:r>
          </a:p>
          <a:p>
            <a:r>
              <a:rPr lang="hu-HU" dirty="0" err="1" smtClean="0"/>
              <a:t>sequence.typedbytes</a:t>
            </a:r>
            <a:r>
              <a:rPr lang="hu-HU" dirty="0" smtClean="0"/>
              <a:t> (</a:t>
            </a:r>
            <a:r>
              <a:rPr lang="hu-HU" dirty="0" err="1" smtClean="0"/>
              <a:t>Hadoop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pig.hive</a:t>
            </a:r>
            <a:endParaRPr lang="hu-HU" dirty="0" smtClean="0"/>
          </a:p>
          <a:p>
            <a:r>
              <a:rPr lang="hu-HU" dirty="0" err="1" smtClean="0"/>
              <a:t>hbase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6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Map és </a:t>
            </a:r>
            <a:r>
              <a:rPr lang="hu-HU" dirty="0" err="1" smtClean="0"/>
              <a:t>Reduce</a:t>
            </a:r>
            <a:r>
              <a:rPr lang="hu-HU" dirty="0" smtClean="0"/>
              <a:t>: R-ben</a:t>
            </a:r>
          </a:p>
          <a:p>
            <a:pPr lvl="1"/>
            <a:r>
              <a:rPr lang="hu-HU" dirty="0" smtClean="0"/>
              <a:t>Csomagok!</a:t>
            </a:r>
          </a:p>
          <a:p>
            <a:pPr lvl="1"/>
            <a:r>
              <a:rPr lang="hu-HU" dirty="0" smtClean="0"/>
              <a:t>MR </a:t>
            </a:r>
            <a:r>
              <a:rPr lang="hu-HU" dirty="0" err="1" smtClean="0"/>
              <a:t>algoritmus-prototipizálás</a:t>
            </a:r>
            <a:endParaRPr lang="hu-HU" dirty="0" smtClean="0"/>
          </a:p>
          <a:p>
            <a:r>
              <a:rPr lang="hu-HU" dirty="0" smtClean="0"/>
              <a:t>+ a vezérlés is: kényelem</a:t>
            </a:r>
          </a:p>
          <a:p>
            <a:endParaRPr lang="hu-HU" dirty="0"/>
          </a:p>
          <a:p>
            <a:r>
              <a:rPr lang="hu-HU" dirty="0" err="1" smtClean="0"/>
              <a:t>Hadoop</a:t>
            </a:r>
            <a:r>
              <a:rPr lang="hu-HU" dirty="0" smtClean="0"/>
              <a:t> Job: egy függvényhívás!</a:t>
            </a:r>
          </a:p>
          <a:p>
            <a:pPr lvl="1"/>
            <a:r>
              <a:rPr lang="hu-HU" dirty="0" smtClean="0"/>
              <a:t>Pl. iteratív </a:t>
            </a:r>
            <a:r>
              <a:rPr lang="hu-HU" dirty="0" err="1" smtClean="0"/>
              <a:t>MapReduce</a:t>
            </a:r>
            <a:r>
              <a:rPr lang="hu-HU" dirty="0" smtClean="0"/>
              <a:t> teljesen R-ben</a:t>
            </a:r>
          </a:p>
          <a:p>
            <a:pPr lvl="1"/>
            <a:r>
              <a:rPr lang="hu-HU" dirty="0" smtClean="0"/>
              <a:t>Map és </a:t>
            </a:r>
            <a:r>
              <a:rPr lang="hu-HU" dirty="0" err="1" smtClean="0"/>
              <a:t>Reduce</a:t>
            </a:r>
            <a:r>
              <a:rPr lang="hu-HU" dirty="0" smtClean="0"/>
              <a:t>: ~a hívó környezetben</a:t>
            </a:r>
          </a:p>
        </p:txBody>
      </p:sp>
    </p:spTree>
    <p:extLst>
      <p:ext uri="{BB962C8B-B14F-4D97-AF65-F5344CB8AC3E}">
        <p14:creationId xmlns:p14="http://schemas.microsoft.com/office/powerpoint/2010/main" val="42693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lehet ilyenem?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Local </a:t>
            </a:r>
            <a:r>
              <a:rPr lang="hu-HU" dirty="0" err="1" smtClean="0"/>
              <a:t>backend</a:t>
            </a:r>
            <a:r>
              <a:rPr lang="hu-HU" dirty="0" smtClean="0"/>
              <a:t>, </a:t>
            </a:r>
            <a:r>
              <a:rPr lang="hu-HU" dirty="0" err="1" smtClean="0"/>
              <a:t>sandbox</a:t>
            </a:r>
            <a:r>
              <a:rPr lang="hu-HU" dirty="0" smtClean="0"/>
              <a:t> </a:t>
            </a:r>
            <a:r>
              <a:rPr lang="hu-HU" dirty="0" err="1" smtClean="0"/>
              <a:t>VM-ek</a:t>
            </a:r>
            <a:endParaRPr lang="hu-HU" dirty="0" smtClean="0"/>
          </a:p>
          <a:p>
            <a:pPr lvl="1"/>
            <a:r>
              <a:rPr lang="hu-HU" dirty="0" err="1" smtClean="0"/>
              <a:t>Cloudera</a:t>
            </a:r>
            <a:r>
              <a:rPr lang="hu-HU" dirty="0" smtClean="0"/>
              <a:t>, </a:t>
            </a:r>
            <a:r>
              <a:rPr lang="hu-HU" dirty="0" err="1" smtClean="0"/>
              <a:t>Hortonworks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Saját </a:t>
            </a:r>
            <a:r>
              <a:rPr lang="hu-HU" dirty="0" err="1" smtClean="0"/>
              <a:t>Hadoop</a:t>
            </a:r>
            <a:r>
              <a:rPr lang="hu-HU" dirty="0" smtClean="0"/>
              <a:t> klaszter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Amazon </a:t>
            </a:r>
            <a:r>
              <a:rPr lang="hu-HU" dirty="0" err="1" smtClean="0">
                <a:sym typeface="Wingdings" panose="05000000000000000000" pitchFamily="2" charset="2"/>
              </a:rPr>
              <a:t>Elastic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MapReduce</a:t>
            </a:r>
            <a:r>
              <a:rPr lang="hu-HU" dirty="0" smtClean="0">
                <a:sym typeface="Wingdings" panose="05000000000000000000" pitchFamily="2" charset="2"/>
              </a:rPr>
              <a:t> (EMR)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Bérelhető </a:t>
            </a:r>
            <a:r>
              <a:rPr lang="hu-HU" dirty="0" err="1" smtClean="0">
                <a:sym typeface="Wingdings" panose="05000000000000000000" pitchFamily="2" charset="2"/>
              </a:rPr>
              <a:t>Hadoop</a:t>
            </a:r>
            <a:r>
              <a:rPr lang="hu-HU" dirty="0" smtClean="0">
                <a:sym typeface="Wingdings" panose="05000000000000000000" pitchFamily="2" charset="2"/>
              </a:rPr>
              <a:t> klaszter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Erősen javasolt kipróbálni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Saját felhő megoldás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Hátrányok?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Nehézkes </a:t>
            </a:r>
            <a:r>
              <a:rPr lang="hu-HU" dirty="0" err="1" smtClean="0"/>
              <a:t>debug</a:t>
            </a:r>
            <a:endParaRPr lang="hu-HU" dirty="0" smtClean="0"/>
          </a:p>
          <a:p>
            <a:r>
              <a:rPr lang="hu-HU" dirty="0" smtClean="0"/>
              <a:t>+1 hangolási réteg</a:t>
            </a:r>
          </a:p>
          <a:p>
            <a:r>
              <a:rPr lang="hu-HU" strike="sngStrike" dirty="0" err="1" smtClean="0"/>
              <a:t>MAHOUT-klón</a:t>
            </a:r>
            <a:endParaRPr lang="hu-HU" strike="sngStrike" dirty="0" smtClean="0"/>
          </a:p>
          <a:p>
            <a:r>
              <a:rPr lang="hu-HU" strike="sngStrike" dirty="0" smtClean="0"/>
              <a:t>Sok </a:t>
            </a:r>
            <a:r>
              <a:rPr lang="hu-HU" strike="sngStrike" dirty="0" err="1" smtClean="0"/>
              <a:t>Hadoop</a:t>
            </a:r>
            <a:r>
              <a:rPr lang="hu-HU" strike="sngStrike" dirty="0" smtClean="0"/>
              <a:t> </a:t>
            </a:r>
            <a:r>
              <a:rPr lang="hu-HU" strike="sngStrike" dirty="0" err="1" smtClean="0"/>
              <a:t>funkc</a:t>
            </a:r>
            <a:r>
              <a:rPr lang="hu-HU" strike="sngStrike" dirty="0" smtClean="0"/>
              <a:t>.</a:t>
            </a:r>
            <a:endParaRPr lang="hu-HU" dirty="0"/>
          </a:p>
          <a:p>
            <a:r>
              <a:rPr lang="hu-HU" dirty="0" smtClean="0"/>
              <a:t>Kevés példa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57" y="720001"/>
            <a:ext cx="5241386" cy="3933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18" y="4462503"/>
            <a:ext cx="62198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Egy/A Big Data probléma</a:t>
            </a:r>
            <a:endParaRPr lang="hu-HU" dirty="0"/>
          </a:p>
        </p:txBody>
      </p:sp>
      <p:pic>
        <p:nvPicPr>
          <p:cNvPr id="1026" name="Picture 2" descr="http://upload.wikimedia.org/wikipedia/commons/3/34/Effects_of_Hurricane_Charley_from_FEMA_Photo_Librar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875640" cy="45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595154"/>
            <a:ext cx="4357148" cy="1193886"/>
          </a:xfrm>
          <a:solidFill>
            <a:srgbClr val="FFFFFF">
              <a:alpha val="87843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Elosztott tárolás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Computation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850314"/>
            <a:ext cx="4357148" cy="1627102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„</a:t>
            </a:r>
            <a:r>
              <a:rPr lang="hu-HU" dirty="0" err="1" smtClean="0"/>
              <a:t>At</a:t>
            </a:r>
            <a:r>
              <a:rPr lang="hu-HU" dirty="0" smtClean="0"/>
              <a:t> rest Big Data”</a:t>
            </a:r>
          </a:p>
          <a:p>
            <a:pPr lvl="1"/>
            <a:r>
              <a:rPr lang="hu-HU" dirty="0" smtClean="0"/>
              <a:t>Nincs update</a:t>
            </a:r>
          </a:p>
          <a:p>
            <a:pPr lvl="1"/>
            <a:r>
              <a:rPr lang="hu-HU" dirty="0" smtClean="0"/>
              <a:t>„Mindent” elemzünk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3220" y="5661248"/>
            <a:ext cx="4331423" cy="683137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dirty="0" smtClean="0"/>
              <a:t>„</a:t>
            </a:r>
            <a:r>
              <a:rPr lang="en-US" i="1" dirty="0"/>
              <a:t>Not true, but a very, very good lie!</a:t>
            </a:r>
            <a:r>
              <a:rPr lang="hu-HU" dirty="0" smtClean="0"/>
              <a:t>”</a:t>
            </a:r>
          </a:p>
          <a:p>
            <a:pPr marL="457200" lvl="1" indent="0" algn="r">
              <a:buNone/>
            </a:pPr>
            <a:r>
              <a:rPr lang="hu-HU" dirty="0" smtClean="0"/>
              <a:t>		(T. </a:t>
            </a:r>
            <a:r>
              <a:rPr lang="hu-HU" dirty="0" err="1" smtClean="0"/>
              <a:t>Pratchett</a:t>
            </a:r>
            <a:r>
              <a:rPr lang="hu-HU" dirty="0" smtClean="0"/>
              <a:t>, </a:t>
            </a:r>
            <a:r>
              <a:rPr lang="hu-HU" dirty="0" err="1" smtClean="0"/>
              <a:t>Nightwatch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14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9" y="764994"/>
            <a:ext cx="8834439" cy="5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RHadoop</a:t>
            </a:r>
            <a:r>
              <a:rPr lang="hu-HU" dirty="0" smtClean="0"/>
              <a:t> = </a:t>
            </a:r>
            <a:r>
              <a:rPr lang="hu-HU" dirty="0" err="1" smtClean="0"/>
              <a:t>Hadoop</a:t>
            </a:r>
            <a:r>
              <a:rPr lang="hu-HU" dirty="0" smtClean="0"/>
              <a:t> + R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18" y="1484784"/>
            <a:ext cx="8178563" cy="41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RHadoop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github.com</a:t>
            </a:r>
            <a:r>
              <a:rPr lang="hu-HU" dirty="0"/>
              <a:t>/</a:t>
            </a:r>
            <a:r>
              <a:rPr lang="hu-HU" dirty="0" err="1"/>
              <a:t>RevolutionAnalytics</a:t>
            </a:r>
            <a:r>
              <a:rPr lang="hu-HU" dirty="0"/>
              <a:t>/</a:t>
            </a:r>
            <a:r>
              <a:rPr lang="hu-HU" dirty="0" err="1"/>
              <a:t>RHadoop</a:t>
            </a:r>
            <a:r>
              <a:rPr lang="hu-HU" dirty="0" smtClean="0"/>
              <a:t>/</a:t>
            </a:r>
          </a:p>
          <a:p>
            <a:endParaRPr lang="hu-HU" dirty="0"/>
          </a:p>
          <a:p>
            <a:r>
              <a:rPr lang="hu-HU" i="1" dirty="0" smtClean="0"/>
              <a:t>„</a:t>
            </a:r>
            <a:r>
              <a:rPr lang="en-US" i="1" dirty="0" smtClean="0"/>
              <a:t>The </a:t>
            </a:r>
            <a:r>
              <a:rPr lang="en-US" i="1" dirty="0"/>
              <a:t>most mature </a:t>
            </a:r>
            <a:r>
              <a:rPr lang="hu-HU" i="1" dirty="0" smtClean="0"/>
              <a:t>[…] </a:t>
            </a:r>
            <a:r>
              <a:rPr lang="en-US" i="1" dirty="0" smtClean="0"/>
              <a:t>project </a:t>
            </a:r>
            <a:r>
              <a:rPr lang="en-US" i="1" dirty="0"/>
              <a:t>for R and Hadoop is </a:t>
            </a:r>
            <a:r>
              <a:rPr lang="en-US" i="1" dirty="0" err="1"/>
              <a:t>RHadoop</a:t>
            </a:r>
            <a:r>
              <a:rPr lang="en-US" i="1" dirty="0" smtClean="0"/>
              <a:t>.</a:t>
            </a:r>
            <a:r>
              <a:rPr lang="hu-HU" i="1" dirty="0" smtClean="0"/>
              <a:t>” (</a:t>
            </a:r>
            <a:r>
              <a:rPr lang="hu-HU" i="1" dirty="0" err="1" smtClean="0"/>
              <a:t>O’Reilly</a:t>
            </a:r>
            <a:r>
              <a:rPr lang="hu-HU" i="1" dirty="0" smtClean="0"/>
              <a:t>, R </a:t>
            </a:r>
            <a:r>
              <a:rPr lang="hu-HU" i="1" dirty="0" err="1" smtClean="0"/>
              <a:t>In</a:t>
            </a:r>
            <a:r>
              <a:rPr lang="hu-HU" i="1" dirty="0" smtClean="0"/>
              <a:t> a </a:t>
            </a:r>
            <a:r>
              <a:rPr lang="hu-HU" i="1" dirty="0" err="1" smtClean="0"/>
              <a:t>Nutshell</a:t>
            </a:r>
            <a:r>
              <a:rPr lang="hu-HU" i="1" dirty="0" smtClean="0"/>
              <a:t>, 2012)</a:t>
            </a:r>
          </a:p>
          <a:p>
            <a:endParaRPr lang="hu-HU" i="1" dirty="0"/>
          </a:p>
          <a:p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rmr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(2)</a:t>
            </a:r>
            <a:r>
              <a:rPr lang="hu-HU" dirty="0" smtClean="0"/>
              <a:t>: </a:t>
            </a:r>
            <a:r>
              <a:rPr lang="hu-HU" dirty="0" err="1" smtClean="0"/>
              <a:t>mapreduce</a:t>
            </a:r>
            <a:endParaRPr lang="hu-HU" dirty="0" smtClean="0"/>
          </a:p>
          <a:p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rhdfs</a:t>
            </a:r>
            <a:r>
              <a:rPr lang="hu-HU" dirty="0" smtClean="0"/>
              <a:t>: HDFS állománykezelés</a:t>
            </a:r>
            <a:endParaRPr lang="hu-HU" dirty="0"/>
          </a:p>
          <a:p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rhbase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plyrmr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14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Local </a:t>
            </a:r>
            <a:r>
              <a:rPr lang="hu-HU" dirty="0" err="1" smtClean="0"/>
              <a:t>backend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" y="857233"/>
            <a:ext cx="5781675" cy="54197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5936" y="857232"/>
            <a:ext cx="5005220" cy="4948032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rmr.options</a:t>
            </a:r>
            <a:r>
              <a:rPr lang="hu-HU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hu-HU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backend</a:t>
            </a:r>
            <a:r>
              <a:rPr lang="hu-HU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="local</a:t>
            </a:r>
            <a:r>
              <a:rPr lang="hu-HU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endParaRPr lang="hu-HU" dirty="0"/>
          </a:p>
          <a:p>
            <a:r>
              <a:rPr lang="hu-HU" dirty="0" smtClean="0"/>
              <a:t>Helyi állományrendszer</a:t>
            </a:r>
          </a:p>
          <a:p>
            <a:r>
              <a:rPr lang="hu-HU" dirty="0" smtClean="0"/>
              <a:t>Szekvenciális végrehajtás</a:t>
            </a:r>
          </a:p>
          <a:p>
            <a:r>
              <a:rPr lang="hu-HU" dirty="0" err="1" smtClean="0"/>
              <a:t>Debug</a:t>
            </a:r>
            <a:r>
              <a:rPr lang="hu-HU" dirty="0" smtClean="0"/>
              <a:t>!</a:t>
            </a:r>
          </a:p>
          <a:p>
            <a:endParaRPr lang="hu-HU" dirty="0"/>
          </a:p>
          <a:p>
            <a:r>
              <a:rPr lang="hu-HU" dirty="0" smtClean="0"/>
              <a:t>Input/output itt is állományrendszer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5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Szószámlálás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807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2204864"/>
            <a:ext cx="4824536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086" y="4797152"/>
            <a:ext cx="5204041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rmr</a:t>
            </a:r>
            <a:r>
              <a:rPr lang="hu-HU" dirty="0" smtClean="0"/>
              <a:t>: </a:t>
            </a:r>
            <a:r>
              <a:rPr lang="hu-HU" dirty="0" err="1" smtClean="0"/>
              <a:t>mapreduce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50117"/>
            <a:ext cx="38671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59632" y="908720"/>
            <a:ext cx="978408" cy="48463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38035" y="2008264"/>
            <a:ext cx="978257" cy="48463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38035" y="3880472"/>
            <a:ext cx="978257" cy="48463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14983" y="4725144"/>
            <a:ext cx="978257" cy="48463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r>
              <a:rPr lang="hu-HU" dirty="0" smtClean="0"/>
              <a:t>: a teljes kép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41790" cy="56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5949280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[1], p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9702</TotalTime>
  <Words>284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Courier New</vt:lpstr>
      <vt:lpstr>Wingdings</vt:lpstr>
      <vt:lpstr>bme_ftsrg_hun_micskei_v7</vt:lpstr>
      <vt:lpstr>RHadoop (rmr2)</vt:lpstr>
      <vt:lpstr>Egy/A Big Data probléma</vt:lpstr>
      <vt:lpstr>MapReduce</vt:lpstr>
      <vt:lpstr>RHadoop = Hadoop + R</vt:lpstr>
      <vt:lpstr>RHadoop</vt:lpstr>
      <vt:lpstr>Local backend</vt:lpstr>
      <vt:lpstr>Szószámlálás</vt:lpstr>
      <vt:lpstr>rmr: mapreduce</vt:lpstr>
      <vt:lpstr>MapReduce: a teljes kép</vt:lpstr>
      <vt:lpstr>Input/output format</vt:lpstr>
      <vt:lpstr>Előnyök</vt:lpstr>
      <vt:lpstr>Hogyan lehet ilyenem?</vt:lpstr>
      <vt:lpstr>Hátrányok?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Interaktív EDA R-ben: iPlots</dc:title>
  <dc:creator>ikocsis</dc:creator>
  <cp:lastModifiedBy>Imre Kocsis</cp:lastModifiedBy>
  <cp:revision>510</cp:revision>
  <cp:lastPrinted>2013-09-25T15:38:03Z</cp:lastPrinted>
  <dcterms:created xsi:type="dcterms:W3CDTF">2010-10-15T11:51:12Z</dcterms:created>
  <dcterms:modified xsi:type="dcterms:W3CDTF">2015-11-08T23:39:46Z</dcterms:modified>
</cp:coreProperties>
</file>